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1827950-F697-43C5-9A4B-5D5D943B36F3}">
  <a:tblStyle styleId="{E1827950-F697-43C5-9A4B-5D5D943B36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7b17c99fa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7b17c99fa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59825" y="267150"/>
            <a:ext cx="2984400" cy="46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5.56MM C7A2 wind chart @ 914m/s</a:t>
            </a:r>
            <a:endParaRPr sz="1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Wind Drift in inches</a:t>
            </a:r>
            <a:endParaRPr sz="1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 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Wind drift in clicks (rounded to the nearest)</a:t>
            </a:r>
            <a:endParaRPr sz="1000"/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664400" y="746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{E1827950-F697-43C5-9A4B-5D5D943B36F3}</a:tableStyleId>
              </a:tblPr>
              <a:tblGrid>
                <a:gridCol w="396125"/>
                <a:gridCol w="396125"/>
                <a:gridCol w="396125"/>
                <a:gridCol w="396125"/>
                <a:gridCol w="396125"/>
                <a:gridCol w="396125"/>
              </a:tblGrid>
              <a:tr h="368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km/hr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500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46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.3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.7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3.1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5.8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9.6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46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.6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2.6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6.2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11.7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19.5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46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.9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3.9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9.3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17.5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29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46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1.2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5.2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12.4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23.3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38.7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46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1.5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6.5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15.4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29.1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48.3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46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1.8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7.8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18.5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34.7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57.8</a:t>
                      </a:r>
                      <a:endParaRPr sz="8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graphicFrame>
        <p:nvGraphicFramePr>
          <p:cNvPr id="56" name="Google Shape;56;p13"/>
          <p:cNvGraphicFramePr/>
          <p:nvPr/>
        </p:nvGraphicFramePr>
        <p:xfrm>
          <a:off x="670925" y="295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{E1827950-F697-43C5-9A4B-5D5D943B36F3}</a:tableStyleId>
              </a:tblPr>
              <a:tblGrid>
                <a:gridCol w="393950"/>
                <a:gridCol w="393950"/>
                <a:gridCol w="393950"/>
                <a:gridCol w="393950"/>
                <a:gridCol w="393950"/>
                <a:gridCol w="393950"/>
              </a:tblGrid>
              <a:tr h="2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km/hr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400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500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6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6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8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5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7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10</a:t>
                      </a:r>
                      <a:endParaRPr sz="800"/>
                    </a:p>
                  </a:txBody>
                  <a:tcPr marT="63500" marB="63500" marR="63500" marL="63500"/>
                </a:tc>
              </a:tr>
              <a:tr h="2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30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4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6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9</a:t>
                      </a:r>
                      <a:endParaRPr sz="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12</a:t>
                      </a:r>
                      <a:endParaRPr sz="8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grpSp>
        <p:nvGrpSpPr>
          <p:cNvPr id="57" name="Google Shape;57;p13"/>
          <p:cNvGrpSpPr/>
          <p:nvPr/>
        </p:nvGrpSpPr>
        <p:grpSpPr>
          <a:xfrm>
            <a:off x="4069123" y="1112108"/>
            <a:ext cx="3353776" cy="2919272"/>
            <a:chOff x="4135673" y="1289845"/>
            <a:chExt cx="3353776" cy="2919272"/>
          </a:xfrm>
        </p:grpSpPr>
        <p:sp>
          <p:nvSpPr>
            <p:cNvPr id="58" name="Google Shape;58;p13"/>
            <p:cNvSpPr/>
            <p:nvPr/>
          </p:nvSpPr>
          <p:spPr>
            <a:xfrm>
              <a:off x="4589339" y="1631140"/>
              <a:ext cx="2394596" cy="2394596"/>
            </a:xfrm>
            <a:prstGeom prst="ellipse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9" name="Google Shape;59;p13"/>
            <p:cNvCxnSpPr>
              <a:stCxn id="58" idx="2"/>
              <a:endCxn id="58" idx="6"/>
            </p:cNvCxnSpPr>
            <p:nvPr/>
          </p:nvCxnSpPr>
          <p:spPr>
            <a:xfrm>
              <a:off x="4589339" y="2828438"/>
              <a:ext cx="23946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>
              <a:stCxn id="58" idx="0"/>
              <a:endCxn id="58" idx="4"/>
            </p:cNvCxnSpPr>
            <p:nvPr/>
          </p:nvCxnSpPr>
          <p:spPr>
            <a:xfrm>
              <a:off x="5786636" y="1631140"/>
              <a:ext cx="0" cy="2394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5187917" y="1786905"/>
              <a:ext cx="1198989" cy="2086447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 flipH="1">
              <a:off x="5204755" y="1780212"/>
              <a:ext cx="1162002" cy="2089829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4749190" y="2249057"/>
              <a:ext cx="2079684" cy="115883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 flipH="1">
              <a:off x="4732475" y="2259114"/>
              <a:ext cx="2103144" cy="1131991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 rot="10800000">
              <a:off x="5789032" y="2168779"/>
              <a:ext cx="0" cy="1054848"/>
            </a:xfrm>
            <a:prstGeom prst="straightConnector1">
              <a:avLst/>
            </a:prstGeom>
            <a:noFill/>
            <a:ln cap="flat" cmpd="sng" w="76200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66" name="Google Shape;66;p13"/>
            <p:cNvSpPr txBox="1"/>
            <p:nvPr/>
          </p:nvSpPr>
          <p:spPr>
            <a:xfrm>
              <a:off x="5375689" y="3132738"/>
              <a:ext cx="875700" cy="22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0000"/>
                  </a:solidFill>
                </a:rPr>
                <a:t>Shooter</a:t>
              </a:r>
              <a:endParaRPr>
                <a:solidFill>
                  <a:srgbClr val="FF0000"/>
                </a:solidFill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5461703" y="1289845"/>
              <a:ext cx="728312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12 o’clock</a:t>
              </a:r>
              <a:endParaRPr sz="60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No adjustment</a:t>
              </a:r>
              <a:endParaRPr sz="600"/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6950296" y="2636940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3 o’clock</a:t>
              </a:r>
              <a:endParaRPr sz="60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Full value</a:t>
              </a:r>
              <a:endParaRPr sz="600"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6797541" y="2079818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¾ value</a:t>
              </a:r>
              <a:endParaRPr sz="600"/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6275137" y="1561817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½ value</a:t>
              </a:r>
              <a:endParaRPr sz="600"/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4805127" y="1578760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½ value</a:t>
              </a:r>
              <a:endParaRPr sz="600"/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4312858" y="2093398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¾ value</a:t>
              </a:r>
              <a:endParaRPr sz="600"/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135673" y="2636940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9 o’clock</a:t>
              </a:r>
              <a:endParaRPr sz="60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Full value</a:t>
              </a:r>
              <a:endParaRPr sz="600"/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6797541" y="3345312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¾ value</a:t>
              </a:r>
              <a:endParaRPr sz="600"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4290402" y="3295891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¾ value</a:t>
              </a:r>
              <a:endParaRPr sz="600"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6258387" y="3842671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½ value</a:t>
              </a:r>
              <a:endParaRPr sz="600"/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4922550" y="3870041"/>
              <a:ext cx="539154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½ value</a:t>
              </a:r>
              <a:endParaRPr sz="600"/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5511934" y="3984029"/>
              <a:ext cx="728312" cy="2250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6 o’clock</a:t>
              </a:r>
              <a:endParaRPr sz="60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/>
                <a:t>No adjustment</a:t>
              </a:r>
              <a:endParaRPr sz="6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