
<file path=Configurations2/accelerator/current.xml>
</file>

<file path=META-INF/manifest.xml><?xml version="1.0" encoding="utf-8"?>
<manifest:manifest xmlns:manifest="urn:oasis:names:tc:opendocument:xmlns:manifest:1.0" manifest:version="1.2">
  <manifest:file-entry manifest:media-type="application/vnd.oasis.opendocument.presentation" manifest:version="1.2" manifest:full-path="/"/>
  <manifest:file-entry manifest:media-type="" manifest:full-path="Configurations2/accelerator/current.xml"/>
  <manifest:file-entry manifest:media-type="application/vnd.sun.xml.ui.configuration" manifest:full-path="Configurations2/"/>
  <manifest:file-entry manifest:media-type="image/png" manifest:full-path="Thumbnails/thumbnail.png"/>
  <manifest:file-entry manifest:media-type="text/xml" manifest:full-path="content.xml"/>
  <manifest:file-entry manifest:media-type="" manifest:full-path="Pictures/TablePreview13.svm"/>
  <manifest:file-entry manifest:media-type="" manifest:full-path="Pictures/TablePreview5.svm"/>
  <manifest:file-entry manifest:media-type="" manifest:full-path="Pictures/TablePreview14.svm"/>
  <manifest:file-entry manifest:media-type="" manifest:full-path="Pictures/TablePreview6.svm"/>
  <manifest:file-entry manifest:media-type="" manifest:full-path="Pictures/TablePreview15.svm"/>
  <manifest:file-entry manifest:media-type="image/jpeg" manifest:full-path="Pictures/10000000000001450000015E8BAB4D88.jpg"/>
  <manifest:file-entry manifest:media-type="" manifest:full-path="Pictures/TablePreview7.svm"/>
  <manifest:file-entry manifest:media-type="image/jpeg" manifest:full-path="Pictures/1000000000000320000001F0E020D0FB.jpg"/>
  <manifest:file-entry manifest:media-type="" manifest:full-path="Pictures/TablePreview16.svm"/>
  <manifest:file-entry manifest:media-type="" manifest:full-path="Pictures/TablePreview8.svm"/>
  <manifest:file-entry manifest:media-type="" manifest:full-path="Pictures/TablePreview9.svm"/>
  <manifest:file-entry manifest:media-type="image/jpeg" manifest:full-path="Pictures/1000000000000233000002FFA50FF1B9.jpg"/>
  <manifest:file-entry manifest:media-type="" manifest:full-path="Pictures/TablePreview1.svm"/>
  <manifest:file-entry manifest:media-type="" manifest:full-path="Pictures/TablePreview10.svm"/>
  <manifest:file-entry manifest:media-type="" manifest:full-path="Pictures/TablePreview2.svm"/>
  <manifest:file-entry manifest:media-type="" manifest:full-path="Pictures/TablePreview11.svm"/>
  <manifest:file-entry manifest:media-type="image/jpeg" manifest:full-path="Pictures/100000000000027B000001451B39F112.jpg"/>
  <manifest:file-entry manifest:media-type="" manifest:full-path="Pictures/TablePreview3.svm"/>
  <manifest:file-entry manifest:media-type="" manifest:full-path="Pictures/TablePreview12.svm"/>
  <manifest:file-entry manifest:media-type="" manifest:full-path="Pictures/TablePreview4.svm"/>
  <manifest:file-entry manifest:media-type="text/xml" manifest:full-path="settings.xml"/>
  <manifest:file-entry manifest:media-type="text/xml" manifest:full-path="styles.xml"/>
  <manifest:file-entry manifest:media-type="text/xml" manifest:full-path="meta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presentation="urn:oasis:names:tc:opendocument:xmlns:presentation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smil="urn:oasis:names:tc:opendocument:xmlns:smil-compatible:1.0" xmlns:anim="urn:oasis:names:tc:opendocument:xmlns:animation:1.0" xmlns:rpt="http://openoffice.org/2005/report" xmlns:of="urn:oasis:names:tc:opendocument:xmlns:of:1.2" xmlns:xhtml="http://www.w3.org/1999/xhtml" xmlns:grddl="http://www.w3.org/2003/g/data-view#" xmlns:officeooo="http://openoffice.org/2009/office" xmlns:tableooo="http://openoffice.org/2009/table" xmlns:drawooo="http://openoffice.org/2010/draw" xmlns:field="urn:openoffice:names:experimental:ooo-ms-interop:xmlns:field:1.0" office:version="1.2">
  <office:scripts/>
  <office:automatic-styles>
    <style:style style:name="dp1" style:family="drawing-page">
      <style:drawing-page-properties presentation:background-visible="true" presentation:background-objects-visible="true" presentation:display-footer="false" presentation:display-page-number="false" presentation:display-date-time="false"/>
    </style:style>
    <style:style style:name="dp2" style:family="drawing-page">
      <style:drawing-page-properties presentation:display-header="true" presentation:display-footer="true" presentation:display-page-number="false" presentation:display-date-time="true"/>
    </style:style>
    <style:style style:name="gr1" style:family="graphic" style:parent-style-name="standard">
      <style:graphic-properties draw:stroke="none" svg:stroke-width="0cm" draw:fill="none" draw:textarea-vertical-align="top" draw:auto-grow-height="true" fo:min-height="0cm" fo:min-width="0cm" fo:padding-top="0.125cm" fo:padding-bottom="0.125cm" fo:padding-left="0.25cm" fo:padding-right="0.25cm" fo:wrap-option="no-wrap"/>
    </style:style>
    <style:style style:name="gr2" style:family="graphic">
      <style:graphic-properties style:protect="size"/>
    </style:style>
    <style:style style:name="gr3" style:family="graphic" style:parent-style-name="Object_20_with_20_no_20_fill_20_and_20_no_20_line">
      <style:graphic-properties draw:stroke="none" svg:stroke-width="0cm" draw:fill="none" draw:textarea-vertical-align="middle" draw:auto-grow-height="false" fo:padding-top="0.125cm" fo:padding-bottom="0.125cm" fo:padding-left="0.25cm" fo:padding-right="0.25cm" fo:wrap-option="wrap" draw:color-mode="standard" draw:luminance="0%" draw:contrast="0%" draw:gamma="100%" draw:red="0%" draw:green="0%" draw:blue="0%" fo:clip="rect(0cm, 0cm, 0cm, 0cm)" draw:image-opacity="100%" style:mirror="none"/>
    </style:style>
    <style:style style:name="gr4" style:family="graphic" style:parent-style-name="standard">
      <style:graphic-properties draw:stroke="solid" svg:stroke-width="0.026cm" svg:stroke-color="#000000" draw:stroke-linejoin="round" draw:fill="solid" draw:fill-color="#800080" draw:opacity="60%" draw:textarea-vertical-align="middle" draw:auto-grow-height="false" fo:min-height="0cm" fo:min-width="0cm" fo:padding-top="0.125cm" fo:padding-bottom="0.125cm" fo:padding-left="0.25cm" fo:padding-right="0.25cm" fo:wrap-option="no-wrap"/>
    </style:style>
    <style:style style:name="gr5" style:family="graphic" style:parent-style-name="standard">
      <style:graphic-properties draw:stroke="solid" svg:stroke-width="0.026cm" svg:stroke-color="#000000" draw:stroke-linejoin="round" draw:fill="solid" draw:fill-color="#c0504d" draw:opacity="57%" draw:textarea-vertical-align="middle" draw:auto-grow-height="false" fo:min-height="0cm" fo:min-width="0cm" fo:padding-top="0.125cm" fo:padding-bottom="0.125cm" fo:padding-left="0.25cm" fo:padding-right="0.25cm" fo:wrap-option="no-wrap"/>
    </style:style>
    <style:style style:name="gr6" style:family="graphic" style:parent-style-name="standard">
      <style:graphic-properties draw:stroke="none" svg:stroke-width="0cm" draw:fill="none" draw:textarea-vertical-align="top" draw:auto-grow-height="true" fo:min-height="0cm" fo:min-width="0cm" fo:padding-top="0.125cm" fo:padding-bottom="0.125cm" fo:padding-left="0.25cm" fo:padding-right="0.25cm" fo:wrap-option="wrap"/>
    </style:style>
    <style:style style:name="pr1" style:family="presentation" style:parent-style-name="Default-notes">
      <style:graphic-properties draw:fill-color="#ffffff" fo:min-height="12.572cm"/>
    </style:style>
    <style:style style:name="co1" style:family="table-column">
      <style:table-column-properties style:column-width="7.62cm" style:use-optimal-column-width="false"/>
    </style:style>
    <style:style style:name="co2" style:family="table-column">
      <style:table-column-properties style:column-width="7.619cm" style:use-optimal-column-width="false"/>
    </style:style>
    <style:style style:name="co3" style:family="table-column">
      <style:table-column-properties style:column-width="2.963cm" style:use-optimal-column-width="false"/>
    </style:style>
    <style:style style:name="co4" style:family="table-column">
      <style:table-column-properties style:column-width="13.97cm" style:use-optimal-column-width="false"/>
    </style:style>
    <style:style style:name="co5" style:family="table-column">
      <style:table-column-properties style:column-width="5.926cm" style:use-optimal-column-width="false"/>
    </style:style>
    <style:style style:name="co6" style:family="table-column">
      <style:table-column-properties style:column-width="5.185cm" style:use-optimal-column-width="false"/>
    </style:style>
    <style:style style:name="co7" style:family="table-column">
      <style:table-column-properties style:column-width="10.57cm" style:use-optimal-column-width="false"/>
    </style:style>
    <style:style style:name="co8" style:family="table-column">
      <style:table-column-properties style:column-width="7.104cm" style:use-optimal-column-width="false"/>
    </style:style>
    <style:style style:name="co9" style:family="table-column">
      <style:table-column-properties style:column-width="0.635cm" style:use-optimal-column-width="false"/>
    </style:style>
    <style:style style:name="co10" style:family="table-column">
      <style:table-column-properties style:column-width="20.955cm" style:use-optimal-column-width="false"/>
    </style:style>
    <style:style style:name="co11" style:family="table-column">
      <style:table-column-properties style:column-width="1.269cm" style:use-optimal-column-width="false"/>
    </style:style>
    <style:style style:name="co12" style:family="table-column">
      <style:table-column-properties style:column-width="16.721cm" style:use-optimal-column-width="false"/>
    </style:style>
    <style:style style:name="co13" style:family="table-column">
      <style:table-column-properties style:column-width="3.175cm" style:use-optimal-column-width="false"/>
    </style:style>
    <style:style style:name="ro1" style:family="table-row">
      <style:table-row-properties style:row-height="3.359cm"/>
    </style:style>
    <style:style style:name="ro2" style:family="table-row">
      <style:table-row-properties style:row-height="13.461cm"/>
    </style:style>
    <style:style style:name="ro3" style:family="table-row">
      <style:table-row-properties style:row-height="12.571cm"/>
    </style:style>
    <style:style style:name="ce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border="none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/>
    </style:style>
    <style:style style:name="ce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4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5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6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7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8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9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0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cm" fo:margin-bottom="0cm" fo:line-height="100%" fo:text-align="center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4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5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6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7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8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9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cm" fo:margin-bottom="0cm" fo:line-height="100%" fo:text-align="center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0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4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5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6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7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8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cm" fo:margin-bottom="0cm" fo:line-height="100%" fo:text-align="center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9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0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4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5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6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7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cm" fo:margin-bottom="0cm" fo:line-height="100%" fo:text-align="center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8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P1" style:family="paragraph">
      <style:paragraph-properties fo:margin-left="0cm" fo:margin-right="0cm" fo:margin-top="0.127cm" fo:margin-bottom="0cm" fo:line-height="100%" fo:text-align="start" fo:text-indent="0cm" style:punctuation-wrap="hanging" style:writing-mode="lr-tb"/>
      <style:text-properties fo:hyphenate="false"/>
    </style:style>
    <style:style style:name="P2" style:family="paragraph">
      <style:paragraph-properties fo:margin-left="0cm" fo:margin-right="0cm" fo:margin-top="0.127cm" fo:margin-bottom="0cm" fo:line-height="100%" fo:text-align="center" fo:text-indent="0cm" style:punctuation-wrap="hanging" style:writing-mode="lr-tb"/>
      <style:text-properties fo:hyphenate="false"/>
    </style:style>
    <style:style style:name="P3" style:family="paragraph">
      <style:paragraph-properties fo:margin-left="0cm" fo:margin-right="0cm" fo:margin-top="0cm" fo:margin-bottom="0cm" fo:line-height="100%" fo:text-align="start" fo:text-indent="0cm" style:punctuation-wrap="hanging" style:writing-mode="lr-tb"/>
      <style:text-properties fo:hyphenate="false"/>
    </style:style>
    <style:style style:name="P4" style:family="paragraph">
      <style:paragraph-properties fo:margin-left="0cm" fo:margin-right="0cm" fo:margin-top="0.127cm" fo:margin-bottom="0cm" fo:line-height="100%" fo:text-align="end" fo:text-indent="0cm" style:punctuation-wrap="hanging" style:writing-mode="lr-tb"/>
      <style:text-properties fo:hyphenate="false"/>
    </style:style>
    <style:style style:name="P5" style:family="paragraph">
      <style:paragraph-properties fo:margin-left="0cm" fo:margin-right="0cm" fo:margin-top="0cm" fo:margin-bottom="0cm" fo:line-height="100%" fo:text-align="center" fo:text-indent="0cm" style:punctuation-wrap="hanging" style:writing-mode="lr-tb"/>
      <style:text-properties fo:hyphenate="false"/>
    </style:style>
    <style:style style:name="P6" style:family="paragraph">
      <style:paragraph-properties style:font-independent-line-spacing="true"/>
      <style:text-properties fo:font-size="18pt"/>
    </style:style>
    <style:style style:name="P7" style:family="paragraph">
      <style:paragraph-properties fo:margin-left="0cm" fo:margin-right="0cm" fo:margin-top="0cm" fo:margin-bottom="0cm" fo:text-align="center" fo:text-indent="0cm" style:punctuation-wrap="hanging" style:writing-mode="lr-tb"/>
      <style:text-properties fo:font-size="18pt" fo:hyphenate="false"/>
    </style:style>
    <style:style style:name="P8" style:family="paragraph">
      <style:paragraph-properties fo:text-align="center"/>
      <style:text-properties fo:font-size="18pt"/>
    </style:style>
    <style:style style:name="P9" style:family="paragraph">
      <style:paragraph-properties fo:margin-left="0cm" fo:margin-right="0cm" fo:margin-top="0cm" fo:margin-bottom="0cm" fo:text-align="start" fo:text-indent="0cm" style:punctuation-wrap="hanging" style:writing-mode="lr-tb"/>
      <style:text-properties fo:font-size="18pt" fo:hyphenate="false"/>
    </style:style>
    <style:style style:name="T1" style:family="text">
      <style:text-properties fo:color="#000000" style:text-line-through-style="none" fo:font-family="Arial" fo:font-size="16pt" fo:letter-spacing="normal" fo:font-style="normal" style:text-underline-style="solid" style:text-underline-width="auto" style:text-underline-color="font-color" fo:font-weight="bold" style:font-size-asian="16pt" style:font-style-asian="normal" style:font-weight-asian="bold" style:font-size-complex="16pt" style:font-style-complex="normal" style:font-weight-complex="bold"/>
    </style:style>
    <style:style style:name="T2" style:family="text">
      <style:text-properties fo:color="#000000" style:text-line-through-style="none" fo:font-family="Arial" fo:font-size="20pt" fo:letter-spacing="normal" fo:font-style="normal" style:text-underline-style="solid" style:text-underline-width="auto" style:text-underline-color="font-color" fo:font-weight="bold" style:font-size-asian="20pt" style:font-style-asian="normal" style:font-weight-asian="bold" style:font-size-complex="20pt" style:font-style-complex="normal" style:font-weight-complex="bold"/>
    </style:style>
    <style:style style:name="T3" style:family="text">
      <style:text-properties fo:color="#000000" style:text-line-through-style="none" fo:font-family="Arial" fo:font-size="28pt" fo:letter-spacing="normal" fo:font-style="normal" style:text-underline-style="none" fo:font-weight="normal" style:font-size-asian="28pt" style:font-style-asian="normal" style:font-weight-asian="normal" style:font-size-complex="28pt" style:font-style-complex="normal" style:font-weight-complex="normal"/>
    </style:style>
    <style:style style:name="T4" style:family="text">
      <style:text-properties fo:color="#000000" style:text-line-through-style="none" fo:font-family="Calibri" fo:font-size="32pt" fo:letter-spacing="normal" fo:font-style="normal" style:text-underline-style="none" fo:font-weight="bold" style:font-size-asian="32pt" style:font-style-asian="normal" style:font-weight-asian="bold" style:font-size-complex="32pt" style:font-style-complex="normal" style:font-weight-complex="bold"/>
    </style:style>
    <style:style style:name="T5" style:family="text">
      <style:text-properties fo:color="#000000" style:text-line-through-style="none" fo:font-family="Arial" fo:font-size="36pt" fo:letter-spacing="normal" fo:font-style="normal" style:text-underline-style="none" fo:font-weight="normal" style:font-size-asian="36pt" style:font-style-asian="normal" style:font-weight-asian="normal" style:font-size-complex="36pt" style:font-style-complex="normal" style:font-weight-complex="normal"/>
    </style:style>
    <style:style style:name="T6" style:family="text">
      <style:text-properties fo:color="#000000" style:text-line-through-style="none" fo:font-family="Calibri" fo:font-size="28pt" fo:letter-spacing="normal" fo:font-style="normal" style:text-underline-style="none" fo:font-weight="normal" style:font-size-asian="28pt" style:font-style-asian="normal" style:font-weight-asian="normal" style:font-size-complex="28pt" style:font-style-complex="normal" style:font-weight-complex="normal"/>
    </style:style>
    <style:style style:name="T7" style:family="text">
      <style:text-properties fo:color="#000000" style:text-line-through-style="none" fo:font-family="Calibri" fo:font-size="18pt" fo:letter-spacing="normal" fo:font-style="normal" style:text-underline-style="none" fo:font-weight="normal" style:font-size-asian="18pt" style:font-style-asian="normal" style:font-weight-asian="normal" style:font-size-complex="18pt" style:font-style-complex="normal" style:font-weight-complex="normal"/>
    </style:style>
    <style:style style:name="T8" style:family="text">
      <style:text-properties fo:color="#000000" style:text-line-through-style="none" fo:font-family="Calibri" fo:font-size="16pt" fo:letter-spacing="normal" fo:font-style="normal" style:text-underline-style="none" fo:font-weight="normal" style:font-size-asian="16pt" style:font-style-asian="normal" style:font-weight-asian="normal" style:font-size-complex="16pt" style:font-style-complex="normal" style:font-weight-complex="normal"/>
    </style:style>
    <text:list-style style:name="L1">
      <text:list-level-style-number text:level="1" style:num-format="">
        <style:list-level-properties text:min-label-width="0.6cm"/>
        <style:text-properties fo:color="#006600" fo:font-size="100%"/>
      </text:list-level-style-number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2">
      <text:list-level-style-number text:level="1" style:num-format="">
        <style:list-level-properties text:min-label-width="0.6cm"/>
        <style:text-properties style:use-window-font-color="true" fo:font-size="100%"/>
      </text:list-level-style-number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3">
      <text:list-level-style-bullet text:level="1" text:bullet-char="•">
        <style:list-level-properties text:space-before="0.001cm" text:min-label-width="1.269cm"/>
        <style:text-properties fo:font-family="Arial" style:font-family-generic="swiss" style:use-window-font-color="true" fo:font-size="100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4">
      <text:list-level-style-bullet text:level="1" text:bullet-char="•">
        <style:list-level-properties text:space-before="0.001cm" text:min-label-width="1.269cm"/>
        <style:text-properties fo:font-family="Arial" style:font-family-generic="swiss" fo:color="#0000ff" fo:font-size="100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5">
      <text:list-level-style-number text:level="1" style:num-format="">
        <style:list-level-properties text:min-label-width="0.6cm"/>
        <style:text-properties fo:color="#000000" fo:font-size="100%"/>
      </text:list-level-style-number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6">
      <text:list-level-style-bullet text:level="1" text:bullet-char="●">
        <style:list-level-properties text:min-label-width="0.6cm"/>
        <style:text-properties fo:font-family="StarSymbol" fo:color="#0000ff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7">
      <text:list-level-style-number text:level="1" style:num-format="">
        <style:list-level-properties text:min-label-width="0.6cm"/>
        <style:text-properties fo:color="#0000ff" fo:font-size="100%"/>
      </text:list-level-style-number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8">
      <text:list-level-style-bullet text:level="1" text:bullet-char="●">
        <style:list-level-properties text:min-label-width="0.6cm"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</office:automatic-styles>
  <office:body>
    <office:presentation>
      <draw:page draw:name="page1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1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3"/>
            </table:table-row>
          </table:table>
          <draw:image xlink:href="Pictures/TablePreview1.svm" xlink:type="simple" xlink:show="embed" xlink:actuate="onLoad"/>
        </draw:frame>
        <draw:frame draw:name="Group 14" draw:style-name="standard" draw:layer="layout" svg:width="22.858cm" svg:height="13.46cm" svg:x="1.27cm" svg:y="4.445cm">
          <table:table>
            <table:table-column table:style-name="co3"/>
            <table:table-column table:style-name="co4"/>
            <table:table-column table:style-name="co5"/>
            <table:table-row table:style-name="ro2">
              <table:table-cell table:style-name="ce4">
                <text:p text:style-name="P1">
                  <text:span text:style-name="T2"/>
                </text:p>
                <text:p text:style-name="P2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5">
                <text:p text:style-name="P3">
                  <text:span text:style-name="T3"/>
                </text:p>
                <text:list text:style-name="L4">
                  <text:list-item>
                    <text:p text:style-name="P3">
                      <text:span text:style-name="T3">Level 1 – Recruit</text:span>
                    </text:p>
                  </text:list-item>
                  <text:list-item>
                    <text:p text:style-name="P3">
                      <text:span text:style-name="T3">Level 2 – Tyro</text:span>
                    </text:p>
                  </text:list-item>
                  <text:list-item>
                    <text:p text:style-name="P3">
                      <text:span text:style-name="T3">Level 3 – Senior </text:span>
                    </text:p>
                  </text:list-item>
                  <text:list-item>
                    <text:p text:style-name="P3">
                      <text:span text:style-name="T3">Level 4 – Marksman</text:span>
                    </text:p>
                  </text:list-item>
                </text:list>
              </table:table-cell>
              <table:table-cell table:style-name="ce6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>Marksmanship</text:span>
                </text:p>
              </table:table-cell>
            </table:table-row>
          </table:table>
          <draw:image xlink:href="Pictures/TablePreview2.svm" xlink:type="simple" xlink:show="embed" xlink:actuate="onLoad"/>
        </draw:fram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9.362cm" svg:height="1.605cm" svg:x="7.864cm" svg:y="2.699cm">
          <text:p text:style-name="P7">
            <text:span text:style-name="T4">Levels of a Shooter</text:span>
          </text:p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2" draw:layer="layout" svg:width="13.968cm" svg:height="10.476cm" svg:x="3.81cm" svg:y="2.123cm" draw:page-number="1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2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7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8"/>
            </table:table-row>
          </table:table>
          <draw:image xlink:href="Pictures/TablePreview3.svm" xlink:type="simple" xlink:show="embed" xlink:actuate="onLoad"/>
        </draw:frame>
        <draw:frame draw:name="Group 14" draw:style-name="standard" draw:layer="layout" svg:width="22.858cm" svg:height="13.46cm" svg:x="2.54cm" svg:y="4.323cm">
          <table:table>
            <table:table-column table:style-name="co3"/>
            <table:table-column table:style-name="co4"/>
            <table:table-column table:style-name="co5"/>
            <table:table-row table:style-name="ro2">
              <table:table-cell table:style-name="ce9">
                <text:p text:style-name="P1">
                  <text:span text:style-name="T2"/>
                </text:p>
                <text:p text:style-name="P2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10">
                <text:p text:style-name="P5">
                  <text:span text:style-name="T5">Recruit </text:span>
                </text:p>
                <text:p text:style-name="P3">
                  <text:span text:style-name="T3"/>
                </text:p>
                <text:p text:style-name="P5">
                  <text:span text:style-name="T3">BMQ \ New to weapons</text:span>
                </text:p>
              </table:table-cell>
              <table:table-cell table:style-name="ce11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>Marksmanship</text:span>
                </text:p>
              </table:table-cell>
            </table:table-row>
          </table:table>
          <draw:image xlink:href="Pictures/TablePreview4.svm" xlink:type="simple" xlink:show="embed" xlink:actuate="onLoad"/>
        </draw:fram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3.741cm" svg:height="1.605cm" svg:x="10.674cm" svg:y="2.699cm">
          <text:p text:style-name="P7">
            <text:span text:style-name="T4">Level 1</text:span>
          </text:p>
          <draw:enhanced-geometry svg:viewBox="0 0 21600 21600" draw:type="rectangle" draw:enhanced-path="M 0 0 L 21600 0 21600 21600 0 21600 0 0 Z N"/>
        </draw:custom-shape>
        <draw:frame draw:name="Picture 2" draw:style-name="gr3" draw:text-style-name="P8" draw:layer="layout" svg:width="16.8cm" svg:height="8.598cm" svg:x="4.145cm" svg:y="8.678cm">
          <draw:image xlink:href="Pictures/100000000000027B000001451B39F112.jpg" xlink:type="simple" xlink:show="embed" xlink:actuate="onLoad">
            <text:p/>
          </draw:image>
        </draw:frame>
        <presentation:notes draw:style-name="dp2">
          <draw:page-thumbnail draw:style-name="gr2" draw:layer="layout" svg:width="13.968cm" svg:height="10.476cm" svg:x="3.81cm" svg:y="2.123cm" draw:page-number="2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3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12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13"/>
            </table:table-row>
          </table:table>
          <draw:image xlink:href="Pictures/TablePreview5.svm" xlink:type="simple" xlink:show="embed" xlink:actuate="onLoad"/>
        </draw:frame>
        <draw:frame draw:name="Group 14" draw:style-name="standard" draw:layer="layout" svg:width="22.858cm" svg:height="13.46cm" svg:x="1.27cm" svg:y="4.445cm">
          <table:table>
            <table:table-column table:style-name="co6"/>
            <table:table-column table:style-name="co7"/>
            <table:table-column table:style-name="co8"/>
            <table:table-row table:style-name="ro2">
              <table:table-cell table:style-name="ce14"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2"/>
              <table:table-cell table:style-name="ce15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>Marksmanship</text:span>
                </text:p>
              </table:table-cell>
            </table:table-row>
          </table:table>
          <draw:image xlink:href="Pictures/TablePreview6.svm" xlink:type="simple" xlink:show="embed" xlink:actuate="onLoad"/>
        </draw:frame>
        <draw:custom-shape draw:name="Oval 27" draw:style-name="gr4" draw:text-style-name="P6" draw:layer="layout" svg:width="10.56cm" svg:height="10.801cm" svg:x="1.481cm" svg:y="4.323cm">
          <text:p/>
          <draw:enhanced-geometry svg:viewBox="0 0 21600 21600" draw:glue-points="10800 0 3163 3163 0 10800 3163 18437 10800 21600 18437 18437 21600 10800 18437 3163" draw:text-areas="3163 3163 18437 18437" draw:type="ellipse" draw:enhanced-path="U 10800 10800 10800 10800 0 360 Z N"/>
        </draw:custom-shape>
        <draw:custom-shape draw:name="Oval 28" draw:style-name="gr5" draw:text-style-name="P6" draw:layer="layout" svg:width="10.313cm" svg:height="10.603cm" svg:x="13.458cm" svg:y="4.445cm">
          <text:p/>
          <draw:enhanced-geometry svg:viewBox="0 0 21600 21600" draw:glue-points="10800 0 3163 3163 0 10800 3163 18437 10800 21600 18437 18437 21600 10800 18437 3163" draw:text-areas="3163 3163 18437 18437" draw:type="ellipse" draw:enhanced-path="U 10800 10800 10800 10800 0 360 Z N"/>
        </draw:custom-shape>
        <draw:custom-shape draw:name="Rectangle 30" draw:style-name="gr6" draw:text-style-name="P6" draw:layer="layout" svg:width="6.561cm" svg:height="1.436cm" svg:x="14.817cm" svg:y="14.927cm">
          <text:p text:style-name="P9">
            <text:span text:style-name="T6">Conscious </text:span>
          </text:p>
          <draw:enhanced-geometry svg:viewBox="0 0 21600 21600" draw:type="rectangle" draw:enhanced-path="M 0 0 L 21600 0 21600 21600 0 21600 0 0 Z N"/>
        </draw:custom-shape>
        <draw:custom-shape draw:name="Rectangle 31" draw:style-name="gr6" draw:text-style-name="P6" draw:layer="layout" svg:width="7.436cm" svg:height="1.436cm" svg:x="4.657cm" svg:y="15.125cm">
          <text:p text:style-name="P9">
            <text:span text:style-name="T6">Subconscious</text:span>
          </text:p>
          <draw:enhanced-geometry svg:viewBox="0 0 21600 21600" draw:type="rectangle" draw:enhanced-path="M 0 0 L 21600 0 21600 21600 0 21600 0 0 Z N"/>
        </draw:custom-shap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3.741cm" svg:height="1.605cm" svg:x="10.674cm" svg:y="2.699cm">
          <text:p text:style-name="P7">
            <text:span text:style-name="T4">Level 1</text:span>
          </text:p>
          <draw:enhanced-geometry svg:viewBox="0 0 21600 21600" draw:type="rectangle" draw:enhanced-path="M 0 0 L 21600 0 21600 21600 0 21600 0 0 Z N"/>
        </draw:custom-shape>
        <draw:custom-shape draw:name="TextBox 1" draw:style-name="gr1" draw:text-style-name="P6" draw:layer="layout" svg:width="6.382cm" svg:height="1.013cm" svg:x="15.672cm" svg:y="8.901cm">
          <text:p text:style-name="P9">
            <text:span text:style-name="T7">The tool in their Hands</text:span>
          </text:p>
          <draw:enhanced-geometry svg:viewBox="0 0 21600 21600" draw:type="rectangle" draw:enhanced-path="M 0 0 L 21600 0 21600 21600 0 21600 0 0 Z N"/>
        </draw:custom-shape>
        <draw:custom-shape draw:name="TextBox 2" draw:style-name="gr1" draw:text-style-name="P6" draw:layer="layout" svg:width="2.991cm" svg:height="1.775cm" svg:x="5.265cm" svg:y="8.827cm">
          <text:p text:style-name="P9">
            <text:span text:style-name="T7">NOTHING</text:span>
          </text:p>
          <text:p text:style-name="P9">
            <text:span text:style-name="T7"/>
          </text:p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2" draw:layer="layout" svg:width="13.968cm" svg:height="10.476cm" svg:x="3.81cm" svg:y="2.123cm" draw:page-number="3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4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16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17"/>
            </table:table-row>
          </table:table>
          <draw:image xlink:href="Pictures/TablePreview7.svm" xlink:type="simple" xlink:show="embed" xlink:actuate="onLoad"/>
        </draw:frame>
        <draw:frame draw:name="Group 14" draw:style-name="standard" draw:layer="layout" svg:width="22.858cm" svg:height="13.46cm" svg:x="2.54cm" svg:y="4.323cm">
          <table:table>
            <table:table-column table:style-name="co3"/>
            <table:table-column table:style-name="co4"/>
            <table:table-column table:style-name="co5"/>
            <table:table-row table:style-name="ro2">
              <table:table-cell table:style-name="ce18">
                <text:p text:style-name="P1">
                  <text:span text:style-name="T2"/>
                </text:p>
                <text:p text:style-name="P2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19">
                <text:p text:style-name="P5">
                  <text:span text:style-name="T5">Tyro</text:span>
                </text:p>
                <text:p text:style-name="P3">
                  <text:span text:style-name="T3"/>
                </text:p>
                <text:p text:style-name="P5">
                  <text:span text:style-name="T3">New to Marksmanship</text:span>
                </text:p>
              </table:table-cell>
              <table:table-cell table:style-name="ce20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>Marksmanship</text:span>
                </text:p>
              </table:table-cell>
            </table:table-row>
          </table:table>
          <draw:image xlink:href="Pictures/TablePreview8.svm" xlink:type="simple" xlink:show="embed" xlink:actuate="onLoad"/>
        </draw:fram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3.741cm" svg:height="1.605cm" svg:x="10.674cm" svg:y="2.699cm">
          <text:p text:style-name="P7">
            <text:span text:style-name="T4">Level 2</text:span>
          </text:p>
          <draw:enhanced-geometry svg:viewBox="0 0 21600 21600" draw:type="rectangle" draw:enhanced-path="M 0 0 L 21600 0 21600 21600 0 21600 0 0 Z N"/>
        </draw:custom-shape>
        <draw:frame draw:name="Picture 2" draw:style-name="gr3" draw:text-style-name="P8" draw:layer="layout" svg:width="6.929cm" svg:height="9.44cm" svg:x="9.313cm" svg:y="8.678cm">
          <draw:image xlink:href="Pictures/1000000000000233000002FFA50FF1B9.jpg" xlink:type="simple" xlink:show="embed" xlink:actuate="onLoad">
            <text:p/>
          </draw:image>
        </draw:frame>
        <presentation:notes draw:style-name="dp2">
          <draw:page-thumbnail draw:style-name="gr2" draw:layer="layout" svg:width="13.968cm" svg:height="10.476cm" svg:x="3.81cm" svg:y="2.123cm" draw:page-number="4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5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21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22"/>
            </table:table-row>
          </table:table>
          <draw:image xlink:href="Pictures/TablePreview9.svm" xlink:type="simple" xlink:show="embed" xlink:actuate="onLoad"/>
        </draw:frame>
        <draw:frame draw:name="Group 14" draw:style-name="standard" draw:layer="layout" svg:width="22.858cm" svg:height="13.46cm" svg:x="1.27cm" svg:y="4.445cm">
          <table:table>
            <table:table-column table:style-name="co6"/>
            <table:table-column table:style-name="co7"/>
            <table:table-column table:style-name="co8"/>
            <table:table-row table:style-name="ro2">
              <table:table-cell table:style-name="ce23"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2"/>
              <table:table-cell table:style-name="ce24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>Marksmanship</text:span>
                </text:p>
              </table:table-cell>
            </table:table-row>
          </table:table>
          <draw:image xlink:href="Pictures/TablePreview10.svm" xlink:type="simple" xlink:show="embed" xlink:actuate="onLoad"/>
        </draw:frame>
        <draw:custom-shape draw:name="Oval 27" draw:style-name="gr4" draw:text-style-name="P6" draw:layer="layout" svg:width="10.56cm" svg:height="10.801cm" svg:x="0.899cm" svg:y="4.282cm">
          <text:p/>
          <draw:enhanced-geometry svg:viewBox="0 0 21600 21600" draw:glue-points="10800 0 3163 3163 0 10800 3163 18437 10800 21600 18437 18437 21600 10800 18437 3163" draw:text-areas="3163 3163 18437 18437" draw:type="ellipse" draw:enhanced-path="U 10800 10800 10800 10800 0 360 Z N"/>
        </draw:custom-shape>
        <draw:custom-shape draw:name="Oval 28" draw:style-name="gr5" draw:text-style-name="P6" draw:layer="layout" svg:width="10.313cm" svg:height="10.603cm" svg:x="12.94cm" svg:y="4.522cm">
          <text:p/>
          <draw:enhanced-geometry svg:viewBox="0 0 21600 21600" draw:glue-points="10800 0 3163 3163 0 10800 3163 18437 10800 21600 18437 18437 21600 10800 18437 3163" draw:text-areas="3163 3163 18437 18437" draw:type="ellipse" draw:enhanced-path="U 10800 10800 10800 10800 0 360 Z N"/>
        </draw:custom-shape>
        <draw:custom-shape draw:name="Rectangle 30" draw:style-name="gr6" draw:text-style-name="P6" draw:layer="layout" svg:width="6.561cm" svg:height="1.436cm" svg:x="14.817cm" svg:y="14.927cm">
          <text:p text:style-name="P9">
            <text:span text:style-name="T6">Conscious </text:span>
          </text:p>
          <draw:enhanced-geometry svg:viewBox="0 0 21600 21600" draw:type="rectangle" draw:enhanced-path="M 0 0 L 21600 0 21600 21600 0 21600 0 0 Z N"/>
        </draw:custom-shape>
        <draw:custom-shape draw:name="Rectangle 31" draw:style-name="gr6" draw:text-style-name="P6" draw:layer="layout" svg:width="7.436cm" svg:height="1.436cm" svg:x="4.657cm" svg:y="15.125cm">
          <text:p text:style-name="P9">
            <text:span text:style-name="T6">Subconscious</text:span>
          </text:p>
          <draw:enhanced-geometry svg:viewBox="0 0 21600 21600" draw:type="rectangle" draw:enhanced-path="M 0 0 L 21600 0 21600 21600 0 21600 0 0 Z N"/>
        </draw:custom-shap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3.741cm" svg:height="1.605cm" svg:x="10.674cm" svg:y="2.699cm">
          <text:p text:style-name="P7">
            <text:span text:style-name="T4">Level 2</text:span>
          </text:p>
          <draw:enhanced-geometry svg:viewBox="0 0 21600 21600" draw:type="rectangle" draw:enhanced-path="M 0 0 L 21600 0 21600 21600 0 21600 0 0 Z N"/>
        </draw:custom-shape>
        <draw:custom-shape draw:name="TextBox 1" draw:style-name="gr1" draw:text-style-name="P6" draw:layer="layout" svg:width="6.937cm" svg:height="1.013cm" svg:x="14.628cm" svg:y="8.88cm">
          <text:p text:style-name="P9">
            <text:span text:style-name="T7">Marksmanship Principles</text:span>
          </text:p>
          <draw:enhanced-geometry svg:viewBox="0 0 21600 21600" draw:type="rectangle" draw:enhanced-path="M 0 0 L 21600 0 21600 21600 0 21600 0 0 Z N"/>
        </draw:custom-shape>
        <draw:custom-shape draw:name="TextBox 2" draw:style-name="gr1" draw:text-style-name="P6" draw:layer="layout" svg:width="6.467cm" svg:height="1.013cm" svg:x="3.165cm" svg:y="8.759cm">
          <text:p text:style-name="P9">
            <text:span text:style-name="T7">The tool in their hands </text:span>
          </text:p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2" draw:layer="layout" svg:width="13.968cm" svg:height="10.476cm" svg:x="3.81cm" svg:y="2.123cm" draw:page-number="5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6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25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26"/>
            </table:table-row>
          </table:table>
          <draw:image xlink:href="Pictures/TablePreview11.svm" xlink:type="simple" xlink:show="embed" xlink:actuate="onLoad"/>
        </draw:frame>
        <draw:frame draw:name="Group 14" draw:style-name="standard" draw:layer="layout" svg:width="22.858cm" svg:height="12.57cm" svg:x="2.54cm" svg:y="4.323cm">
          <table:table>
            <table:table-column table:style-name="co9"/>
            <table:table-column table:style-name="co10"/>
            <table:table-column table:style-name="co11"/>
            <table:table-row table:style-name="ro3">
              <table:table-cell table:style-name="ce27">
                <text:p text:style-name="P1">
                  <text:span text:style-name="T2"/>
                </text:p>
                <text:p text:style-name="P2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28">
                <text:p text:style-name="P5">
                  <text:span text:style-name="T5">Senior</text:span>
                </text:p>
                <text:p text:style-name="P3">
                  <text:span text:style-name="T3"/>
                </text:p>
                <text:p text:style-name="P5">
                  <text:span text:style-name="T3">Gained XP – Well trained and competes</text:span>
                </text:p>
              </table:table-cell>
              <table:table-cell table:style-name="ce29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</table:table-cell>
            </table:table-row>
          </table:table>
          <draw:image xlink:href="Pictures/TablePreview12.svm" xlink:type="simple" xlink:show="embed" xlink:actuate="onLoad"/>
        </draw:fram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3.741cm" svg:height="1.605cm" svg:x="11.662cm" svg:y="2.816cm">
          <text:p text:style-name="P7">
            <text:span text:style-name="T4">Level 3</text:span>
          </text:p>
          <draw:enhanced-geometry svg:viewBox="0 0 21600 21600" draw:type="rectangle" draw:enhanced-path="M 0 0 L 21600 0 21600 21600 0 21600 0 0 Z N"/>
        </draw:custom-shape>
        <draw:frame draw:name="Picture 2" draw:style-name="gr3" draw:text-style-name="P8" draw:layer="layout" svg:width="8.598cm" svg:height="9.259cm" svg:x="9.234cm" svg:y="8.467cm">
          <draw:image xlink:href="Pictures/10000000000001450000015E8BAB4D88.jpg" xlink:type="simple" xlink:show="embed" xlink:actuate="onLoad">
            <text:p/>
          </draw:image>
        </draw:frame>
        <presentation:notes draw:style-name="dp2">
          <draw:page-thumbnail draw:style-name="gr2" draw:layer="layout" svg:width="13.968cm" svg:height="10.476cm" svg:x="3.81cm" svg:y="2.123cm" draw:page-number="6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7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30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31"/>
            </table:table-row>
          </table:table>
          <draw:image xlink:href="Pictures/TablePreview13.svm" xlink:type="simple" xlink:show="embed" xlink:actuate="onLoad"/>
        </draw:frame>
        <draw:frame draw:name="Group 14" draw:style-name="standard" draw:layer="layout" svg:width="22.858cm" svg:height="13.46cm" svg:x="1.27cm" svg:y="4.445cm">
          <table:table>
            <table:table-column table:style-name="co6"/>
            <table:table-column table:style-name="co7"/>
            <table:table-column table:style-name="co8"/>
            <table:table-row table:style-name="ro2">
              <table:table-cell table:style-name="ce32"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2"/>
              <table:table-cell table:style-name="ce33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>Marksmanship</text:span>
                </text:p>
              </table:table-cell>
            </table:table-row>
          </table:table>
          <draw:image xlink:href="Pictures/TablePreview14.svm" xlink:type="simple" xlink:show="embed" xlink:actuate="onLoad"/>
        </draw:frame>
        <draw:custom-shape draw:name="Oval 27" draw:style-name="gr4" draw:text-style-name="P6" draw:layer="layout" svg:width="10.56cm" svg:height="10.801cm" svg:x="1.1cm" svg:y="4.386cm">
          <text:p/>
          <draw:enhanced-geometry svg:viewBox="0 0 21600 21600" draw:glue-points="10800 0 3163 3163 0 10800 3163 18437 10800 21600 18437 18437 21600 10800 18437 3163" draw:text-areas="3163 3163 18437 18437" draw:type="ellipse" draw:enhanced-path="U 10800 10800 10800 10800 0 360 Z N"/>
        </draw:custom-shape>
        <draw:custom-shape draw:name="Oval 28" draw:style-name="gr5" draw:text-style-name="P6" draw:layer="layout" svg:width="10.313cm" svg:height="10.603cm" svg:x="12.742cm" svg:y="4.522cm">
          <text:p/>
          <draw:enhanced-geometry svg:viewBox="0 0 21600 21600" draw:glue-points="10800 0 3163 3163 0 10800 3163 18437 10800 21600 18437 18437 21600 10800 18437 3163" draw:text-areas="3163 3163 18437 18437" draw:type="ellipse" draw:enhanced-path="U 10800 10800 10800 10800 0 360 Z N"/>
        </draw:custom-shape>
        <draw:custom-shape draw:name="Rectangle 30" draw:style-name="gr6" draw:text-style-name="P6" draw:layer="layout" svg:width="6.561cm" svg:height="1.436cm" svg:x="14.817cm" svg:y="14.927cm">
          <text:p text:style-name="P9">
            <text:span text:style-name="T6">Conscious </text:span>
          </text:p>
          <draw:enhanced-geometry svg:viewBox="0 0 21600 21600" draw:type="rectangle" draw:enhanced-path="M 0 0 L 21600 0 21600 21600 0 21600 0 0 Z N"/>
        </draw:custom-shape>
        <draw:custom-shape draw:name="Rectangle 31" draw:style-name="gr6" draw:text-style-name="P6" draw:layer="layout" svg:width="7.436cm" svg:height="1.436cm" svg:x="3.627cm" svg:y="15.125cm">
          <text:p text:style-name="P9">
            <text:span text:style-name="T6">Subconscious</text:span>
          </text:p>
          <draw:enhanced-geometry svg:viewBox="0 0 21600 21600" draw:type="rectangle" draw:enhanced-path="M 0 0 L 21600 0 21600 21600 0 21600 0 0 Z N"/>
        </draw:custom-shap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3.741cm" svg:height="1.605cm" svg:x="10.674cm" svg:y="2.699cm">
          <text:p text:style-name="P7">
            <text:span text:style-name="T4">Level 3</text:span>
          </text:p>
          <draw:enhanced-geometry svg:viewBox="0 0 21600 21600" draw:type="rectangle" draw:enhanced-path="M 0 0 L 21600 0 21600 21600 0 21600 0 0 Z N"/>
        </draw:custom-shape>
        <draw:custom-shape draw:name="TextBox 1" draw:style-name="gr1" draw:text-style-name="P6" draw:layer="layout" svg:width="6.382cm" svg:height="1.013cm" svg:x="3.36cm" svg:y="7.72cm">
          <text:p text:style-name="P9">
            <text:span text:style-name="T7">The tool in their Hands</text:span>
          </text:p>
          <draw:enhanced-geometry svg:viewBox="0 0 21600 21600" draw:type="rectangle" draw:enhanced-path="M 0 0 L 21600 0 21600 21600 0 21600 0 0 Z N"/>
        </draw:custom-shape>
        <draw:custom-shape draw:name="TextBox 2" draw:style-name="gr6" draw:text-style-name="P6" draw:layer="layout" svg:width="8.518cm" svg:height="1.775cm" svg:x="3.319cm" svg:y="8.792cm">
          <text:p text:style-name="P9">
            <text:span text:style-name="T7">Marksmanship Principles </text:span>
          </text:p>
          <text:p text:style-name="P9">
            <text:span text:style-name="T7"/>
          </text:p>
          <draw:enhanced-geometry svg:viewBox="0 0 21600 21600" draw:type="rectangle" draw:enhanced-path="M 0 0 L 21600 0 21600 21600 0 21600 0 0 Z N"/>
        </draw:custom-shape>
        <draw:custom-shape draw:name="TextBox 3" draw:style-name="gr1" draw:text-style-name="P6" draw:layer="layout" svg:width="8.181cm" svg:height="1.689cm" svg:x="14.401cm" svg:y="8.504cm">
          <text:p text:style-name="P9">
            <text:span text:style-name="T7">Anything else</text:span>
            <text:span text:style-name="T7">
              <text:line-break/>
            </text:span>
            <text:span text:style-name="T8">(Wind, distance, match, targets…)</text:span>
          </text:p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2" draw:layer="layout" svg:width="13.968cm" svg:height="10.476cm" svg:x="3.81cm" svg:y="2.123cm" draw:page-number="7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8" draw:style-name="dp1" draw:master-page-name="Default" presentation:presentation-page-layout-name="AL1T8">
        <draw:frame draw:name="Group 2" draw:style-name="standard" draw:layer="layout" svg:width="22.858cm" svg:height="3.358cm" svg:x="1.27cm" svg:y="0.763cm">
          <table:table>
            <table:table-column table:style-name="co1"/>
            <table:table-column table:style-name="co1"/>
            <table:table-column table:style-name="co2"/>
            <table:table-row table:style-name="ro1">
              <table:table-cell table:style-name="ce34">
                <text:p text:style-name="P1">
                  <text:span text:style-name="T1">Ref: Levels of a Shooter</text:span>
                </text:p>
              </table:table-cell>
              <table:table-cell table:style-name="ce2"/>
              <table:table-cell table:style-name="ce35"/>
            </table:table-row>
          </table:table>
          <draw:image xlink:href="Pictures/TablePreview15.svm" xlink:type="simple" xlink:show="embed" xlink:actuate="onLoad"/>
        </draw:frame>
        <draw:frame draw:name="Group 14" draw:style-name="standard" draw:layer="layout" svg:width="22.858cm" svg:height="12.57cm" svg:x="1.27cm" svg:y="4.445cm">
          <table:table>
            <table:table-column table:style-name="co3"/>
            <table:table-column table:style-name="co12"/>
            <table:table-column table:style-name="co13"/>
            <table:table-row table:style-name="ro3">
              <table:table-cell table:style-name="ce36">
                <text:p text:style-name="P1">
                  <text:span text:style-name="T2"/>
                </text:p>
                <text:p text:style-name="P2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  <text:p text:style-name="P1">
                  <text:span text:style-name="T2"/>
                </text:p>
              </table:table-cell>
              <table:table-cell table:style-name="ce37">
                <text:p text:style-name="P5">
                  <text:span text:style-name="T3">Marksman</text:span>
                </text:p>
                <text:p text:style-name="P3">
                  <text:span text:style-name="T3"/>
                </text:p>
                <text:p text:style-name="P5">
                  <text:span text:style-name="T3">A self correcting level 3</text:span>
                </text:p>
                <text:p text:style-name="P3">
                  <text:span text:style-name="T3"/>
                </text:p>
              </table:table-cell>
              <table:table-cell table:style-name="ce38"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5">
                  <text:span text:style-name="T3">
                    <text:s/>
                  </text:span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  <text:p text:style-name="P4">
                  <text:span text:style-name="T2"/>
                </text:p>
              </table:table-cell>
            </table:table-row>
          </table:table>
          <draw:image xlink:href="Pictures/TablePreview16.svm" xlink:type="simple" xlink:show="embed" xlink:actuate="onLoad"/>
        </draw:frame>
        <draw:custom-shape draw:name="Rectangle 32" draw:style-name="gr1" draw:text-style-name="P6" draw:layer="layout" svg:width="0.511cm" svg:height="1.313cm" svg:x="9.701cm" svg:y="4.282cm">
          <text:p/>
          <draw:enhanced-geometry svg:viewBox="0 0 21600 21600" draw:type="rectangle" draw:enhanced-path="M 0 0 L 21600 0 21600 21600 0 21600 0 0 Z N"/>
        </draw:custom-shape>
        <draw:custom-shape draw:name="Rectangle 33" draw:style-name="gr1" draw:text-style-name="P6" draw:layer="layout" svg:width="3.741cm" svg:height="1.605cm" svg:x="10.674cm" svg:y="2.699cm">
          <text:p text:style-name="P7">
            <text:span text:style-name="T4">Level 4</text:span>
          </text:p>
          <draw:enhanced-geometry svg:viewBox="0 0 21600 21600" draw:type="rectangle" draw:enhanced-path="M 0 0 L 21600 0 21600 21600 0 21600 0 0 Z N"/>
        </draw:custom-shape>
        <draw:frame draw:name="Picture 2" draw:style-name="gr3" draw:text-style-name="P8" draw:layer="layout" svg:width="14.661cm" svg:height="9.09cm" svg:x="5.215cm" svg:y="8.467cm">
          <draw:image xlink:href="Pictures/1000000000000320000001F0E020D0FB.jpg" xlink:type="simple" xlink:show="embed" xlink:actuate="onLoad">
            <text:p/>
          </draw:image>
        </draw:frame>
        <presentation:notes draw:style-name="dp2">
          <draw:page-thumbnail draw:style-name="gr2" draw:layer="layout" svg:width="13.968cm" svg:height="10.476cm" svg:x="3.81cm" svg:y="2.123cm" draw:page-number="8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presentation:settings presentation:mouse-visible="false"/>
    </office:presentation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presentation="urn:oasis:names:tc:opendocument:xmlns:presentation:1.0" xmlns:ooo="http://openoffice.org/2004/office" xmlns:smil="urn:oasis:names:tc:opendocument:xmlns:smil-compatible:1.0" xmlns:anim="urn:oasis:names:tc:opendocument:xmlns:animation:1.0" xmlns:grddl="http://www.w3.org/2003/g/data-view#" xmlns:officeooo="http://openoffice.org/2009/office" xmlns:drawooo="http://openoffice.org/2010/draw" office:version="1.2">
  <office:meta>
    <dc:date>2020-02-02T12:04:34.11</dc:date>
    <dc:creator>Luke Rediger</dc:creator>
    <meta:document-statistic meta:object-count="93"/>
    <meta:generator>OpenOffice/4.1.3$Win32 OpenOffice.org_project/413m1$Build-9783</meta:generator>
  </office:meta>
</office:document-meta>
</file>

<file path=settings.xml><?xml version="1.0" encoding="utf-8"?>
<office:document-settings xmlns:office="urn:oasis:names:tc:opendocument:xmlns:office:1.0" xmlns:xlink="http://www.w3.org/1999/xlink" xmlns:presentation="urn:oasis:names:tc:opendocument:xmlns:presentation:1.0" xmlns:config="urn:oasis:names:tc:opendocument:xmlns:config:1.0" xmlns:ooo="http://openoffice.org/2004/office" xmlns:smil="urn:oasis:names:tc:opendocument:xmlns:smil-compatible:1.0" xmlns:anim="urn:oasis:names:tc:opendocument:xmlns:animation:1.0" xmlns:officeooo="http://openoffice.org/2009/office" xmlns:drawooo="http://openoffice.org/2010/draw" office:version="1.2">
  <office:settings>
    <config:config-item-set config:name="ooo:view-settings">
      <config:config-item config:name="VisibleAreaTop" config:type="int">-294</config:config-item>
      <config:config-item config:name="VisibleAreaLeft" config:type="int">-5789</config:config-item>
      <config:config-item config:name="VisibleAreaWidth" config:type="int">37064</config:config-item>
      <config:config-item config:name="VisibleAreaHeight" config:type="int">19652</config:config-item>
      <config:config-item-map-indexed config:name="Views">
        <config:config-item-map-entry>
          <config:config-item config:name="ViewId" config:type="string">view1</config:config-item>
          <config:config-item config:name="GridIsVisible" config:type="boolean">false</config:config-item>
          <config:config-item config:name="GridIsFront" config:type="boolean">false</config:config-item>
          <config:config-item config:name="IsSnapToGrid" config:type="boolean">true</config:config-item>
          <config:config-item config:name="IsSnapToPageMargins" config:type="boolean">true</config:config-item>
          <config:config-item config:name="IsSnapToSnapLines" config:type="boolean">true</config:config-item>
          <config:config-item config:name="IsSnapToObjectFrame" config:type="boolean">true</config:config-item>
          <config:config-item config:name="IsSnapToObjectPoints" config:type="boolean">false</config:config-item>
          <config:config-item config:name="IsPlusHandlesAlwaysVisible" config:type="boolean">false</config:config-item>
          <config:config-item config:name="IsFrameDragSingles" config:type="boolean">true</config:config-item>
          <config:config-item config:name="EliminatePolyPointLimitAngle" config:type="int">1500</config:config-item>
          <config:config-item config:name="IsEliminatePolyPoints" config:type="boolean">false</config:config-item>
          <config:config-item config:name="VisibleLayers" config:type="base64Binary">//////////////////////////////////////////8=</config:config-item>
          <config:config-item config:name="PrintableLayers" config:type="base64Binary">//////////////////////////////////////////8=</config:config-item>
          <config:config-item config:name="LockedLayers" config:type="base64Binary"/>
          <config:config-item config:name="NoAttribs" config:type="boolean">false</config:config-item>
          <config:config-item config:name="NoColors" config:type="boolean">true</config:config-item>
          <config:config-item config:name="RulerIsVisible" config:type="boolean">false</config:config-item>
          <config:config-item config:name="PageKind" config:type="short">0</config:config-item>
          <config:config-item config:name="SelectedPage" config:type="short">7</config:config-item>
          <config:config-item config:name="IsLayerMode" config:type="boolean">false</config:config-item>
          <config:config-item config:name="IsBigHandles" config:type="boolean">true</config:config-item>
          <config:config-item config:name="IsDoubleClickTextEdit" config:type="boolean">true</config:config-item>
          <config:config-item config:name="IsClickChangeRotation" config:type="boolean">true</config:config-item>
          <config:config-item config:name="SlidesPerRow" config:type="short">4</config:config-item>
          <config:config-item config:name="EditModeStandard" config:type="int">0</config:config-item>
          <config:config-item config:name="EditModeNotes" config:type="int">0</config:config-item>
          <config:config-item config:name="EditModeHandout" config:type="int">1</config:config-item>
          <config:config-item config:name="VisibleAreaTop" config:type="int">-294</config:config-item>
          <config:config-item config:name="VisibleAreaLeft" config:type="int">-5789</config:config-item>
          <config:config-item config:name="VisibleAreaWidth" config:type="int">37065</config:config-item>
          <config:config-item config:name="VisibleAreaHeight" config:type="int">19653</config:config-item>
          <config:config-item config:name="GridCoarseWidth" config:type="int">2540</config:config-item>
          <config:config-item config:name="GridCoarseHeight" config:type="int">2540</config:config-item>
          <config:config-item config:name="GridFineWidth" config:type="int">254</config:config-item>
          <config:config-item config:name="GridFineHeight" config:type="int">254</config:config-item>
          <config:config-item config:name="GridSnapWidthXNumerator" config:type="int">254</config:config-item>
          <config:config-item config:name="GridSnapWidthXDenominator" config:type="int">1</config:config-item>
          <config:config-item config:name="GridSnapWidthYNumerator" config:type="int">254</config:config-item>
          <config:config-item config:name="GridSnapWidthYDenominator" config:type="int">1</config:config-item>
          <config:config-item config:name="IsAngleSnapEnabled" config:type="boolean">false</config:config-item>
          <config:config-item config:name="SnapAngle" config:type="int">1500</config:config-item>
          <config:config-item config:name="ZoomOnPage" config:type="boolean">true</config:config-item>
        </config:config-item-map-entry>
      </config:config-item-map-indexed>
    </config:config-item-set>
    <config:config-item-set config:name="ooo:configuration-settings">
      <config:config-item config:name="ApplyUserData" config:type="boolean">true</config:config-item>
      <config:config-item config:name="BitmapTableURL" config:type="string">$(user)/config/standard.sob</config:config-item>
      <config:config-item config:name="CharacterCompressionType" config:type="short">0</config:config-item>
      <config:config-item config:name="ColorTableURL" config:type="string">$(user)/config/standard.soc</config:config-item>
      <config:config-item config:name="DashTableURL" config:type="string">$(user)/config/standard.sod</config:config-item>
      <config:config-item config:name="DefaultTabStop" config:type="int">1270</config:config-item>
      <config:config-item-map-indexed config:name="ForbiddenCharacters">
        <config:config-item-map-entry>
          <config:config-item config:name="Language" config:type="string">en</config:config-item>
          <config:config-item config:name="Country" config:type="string">US</config:config-item>
          <config:config-item config:name="Variant" config:type="string"/>
          <config:config-item config:name="BeginLine" config:type="string"/>
          <config:config-item config:name="EndLine" config:type="string"/>
        </config:config-item-map-entry>
      </config:config-item-map-indexed>
      <config:config-item config:name="GradientTableURL" config:type="string">$(user)/config/standard.sog</config:config-item>
      <config:config-item config:name="HandoutsHorizontal" config:type="boolean">true</config:config-item>
      <config:config-item config:name="HatchTableURL" config:type="string">$(user)/config/standard.soh</config:config-item>
      <config:config-item config:name="IsKernAsianPunctuation" config:type="boolean">false</config:config-item>
      <config:config-item config:name="IsPrintBooklet" config:type="boolean">false</config:config-item>
      <config:config-item config:name="IsPrintBookletBack" config:type="boolean">true</config:config-item>
      <config:config-item config:name="IsPrintBookletFront" config:type="boolean">true</config:config-item>
      <config:config-item config:name="IsPrintDate" config:type="boolean">false</config:config-item>
      <config:config-item config:name="IsPrintDrawing" config:type="boolean">true</config:config-item>
      <config:config-item config:name="IsPrintFitPage" config:type="boolean">false</config:config-item>
      <config:config-item config:name="IsPrintHandout" config:type="boolean">false</config:config-item>
      <config:config-item config:name="IsPrintHiddenPages" config:type="boolean">true</config:config-item>
      <config:config-item config:name="IsPrintNotes" config:type="boolean">false</config:config-item>
      <config:config-item config:name="IsPrintOutline" config:type="boolean">false</config:config-item>
      <config:config-item config:name="IsPrintPageName" config:type="boolean">false</config:config-item>
      <config:config-item config:name="IsPrintTilePage" config:type="boolean">false</config:config-item>
      <config:config-item config:name="IsPrintTime" config:type="boolean">false</config:config-item>
      <config:config-item config:name="LineEndTableURL" config:type="string">$(user)/config/standard.soe</config:config-item>
      <config:config-item config:name="LoadReadonly" config:type="boolean">false</config:config-item>
      <config:config-item config:name="PageNumberFormat" config:type="int">4</config:config-item>
      <config:config-item config:name="ParagraphSummation" config:type="boolean">false</config:config-item>
      <config:config-item config:name="PrintQuality" config:type="int">0</config:config-item>
      <config:config-item config:name="PrinterIndependentLayout" config:type="string">low-resolution</config:config-item>
      <config:config-item config:name="PrinterName" config:type="string"/>
      <config:config-item config:name="PrinterSetup" config:type="base64Binary"/>
      <config:config-item config:name="SaveVersionOnClose" config:type="boolean">false</config:config-item>
      <config:config-item config:name="SlidesPerHandout" config:type="short">6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presentation="urn:oasis:names:tc:opendocument:xmlns:presentation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smil="urn:oasis:names:tc:opendocument:xmlns:smil-compatible:1.0" xmlns:anim="urn:oasis:names:tc:opendocument:xmlns:animation:1.0" xmlns:rpt="http://openoffice.org/2005/report" xmlns:of="urn:oasis:names:tc:opendocument:xmlns:of:1.2" xmlns:xhtml="http://www.w3.org/1999/xhtml" xmlns:grddl="http://www.w3.org/2003/g/data-view#" xmlns:officeooo="http://openoffice.org/2009/office" xmlns:tableooo="http://openoffice.org/2009/table" xmlns:drawooo="http://openoffice.org/2010/draw" office:version="1.2">
  <office:styles>
    <draw:marker draw:name="Arrow" svg:viewBox="0 0 20 30" svg:d="M10 0l-10 30h20z"/>
    <style:default-style style:family="graphic">
      <style:graphic-properties fo:wrap-option="no-wrap"/>
      <style:paragraph-properties style:text-autospace="ideograph-alpha" style:punctuation-wrap="simple" style:line-break="strict" style:writing-mode="lr-tb" style:font-independent-line-spacing="false">
        <style:tab-stops/>
      </style:paragraph-properties>
      <style:text-properties style:use-window-font-color="true" fo:font-family="'Times New Roman'" style:font-family-generic="roman" style:font-pitch="variable" fo:font-size="24pt" fo:language="en" fo:country="US" style:font-family-asian="'Lucida Sans Unicode'" style:font-family-generic-asian="system" style:font-pitch-asian="variable" style:font-size-asian="24pt" style:language-asian="zh" style:country-asian="CN" style:font-family-complex="Tahoma" style:font-family-generic-complex="system" style:font-pitch-complex="variable" style:font-size-complex="24pt" style:language-complex="hi" style:country-complex="IN"/>
    </style:default-style>
    <style:style style:name="standard" style:family="graphic">
      <style:graphic-properties draw:stroke="solid" svg:stroke-width="0cm" svg:stroke-color="#808080" draw:marker-start-width="0.2cm" draw:marker-start-center="false" draw:marker-end-width="0.2cm" draw:marker-end-center="false" draw:fill="solid" draw:fill-color="#cfe7f5" draw:textarea-horizontal-align="justify" fo:padding-top="0.125cm" fo:padding-bottom="0.125cm" fo:padding-left="0.25cm" fo:padding-right="0.25cm" draw:shadow="hidden" draw:shadow-offset-x="0.2cm" draw:shadow-offset-y="0.2cm" draw:shadow-color="#808080">
        <text:list-style style:name="standard">
          <text:list-level-style-bullet text:level="1" text:bullet-char="●">
            <style:list-level-properties text:min-label-width="0.6cm"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left="0cm" fo:margin-right="0cm" fo:margin-top="0cm" fo:margin-bottom="0cm" fo:line-height="100%" fo:text-indent="0cm"/>
      <style:text-properties style:use-window-font-color="true" style:text-outline="false" style:text-line-through-style="none" fo:font-family="Arial" style:font-family-generic="roman" style:font-pitch="variable" fo:font-size="18pt" fo:font-style="normal" fo:text-shadow="none" style:text-underline-style="none" fo:font-weight="normal" style:letter-kerning="true" style:font-family-asian="'Microsoft YaHei'" style:font-family-generic-asian="system" style:font-pitch-asian="variable" style:font-size-asian="18pt" style:font-style-asian="normal" style:font-weight-asian="normal" style:font-family-complex="'Lucida Sans'" style:font-family-generic-complex="system" style:font-pitch-complex="variable" style:font-size-complex="18pt" style:font-style-complex="normal" style:font-weight-complex="normal" style:text-emphasize="none" style:font-relief="none" style:text-overline-style="none" style:text-overline-color="font-color"/>
    </style:style>
    <style:style style:name="objectwitharrow" style:family="graphic" style:parent-style-name="standard">
      <style:graphic-properties draw:stroke="solid" svg:stroke-width="0.15cm" svg:stroke-color="#000000" draw:marker-start="Arrow" draw:marker-start-width="0.7cm" draw:marker-start-center="true" draw:marker-end-width="0.3cm"/>
    </style:style>
    <style:style style:name="objectwithshadow" style:family="graphic" style:parent-style-name="standard">
      <style:graphic-properties draw:shadow="visible" draw:shadow-offset-x="0.2cm" draw:shadow-offset-y="0.2cm" draw:shadow-color="#808080"/>
    </style:style>
    <style:style style:name="objectwithoutfill" style:family="graphic" style:parent-style-name="standard">
      <style:graphic-properties svg:stroke-color="#000000" draw:fill="none"/>
    </style:style>
    <style:style style:name="Object_20_with_20_no_20_fill_20_and_20_no_20_line" style:display-name="Object with no fill and no line" style:family="graphic" style:parent-style-name="standard">
      <style:graphic-properties draw:stroke="none" draw:fill="none"/>
    </style:style>
    <style:style style:name="text" style:family="graphic" style:parent-style-name="standard">
      <style:graphic-properties draw:stroke="none" draw:fill="none"/>
    </style:style>
    <style:style style:name="textbody" style:family="graphic" style:parent-style-name="standard">
      <style:graphic-properties draw:stroke="none" draw:fill="none"/>
      <style:text-properties fo:font-size="16pt"/>
    </style:style>
    <style:style style:name="textbodyjustfied" style:family="graphic" style:parent-style-name="standard">
      <style:graphic-properties draw:stroke="none" draw:fill="none"/>
      <style:paragraph-properties fo:text-align="justify"/>
    </style:style>
    <style:style style:name="textbodyindent" style:family="graphic" style:parent-style-name="standard">
      <style:graphic-properties draw:stroke="none" draw:fill="none"/>
      <style:paragraph-properties fo:margin-left="0cm" fo:margin-right="0cm" fo:text-indent="0.6cm"/>
    </style:style>
    <style:style style:name="title" style:family="graphic" style:parent-style-name="standard">
      <style:graphic-properties draw:stroke="none" draw:fill="none"/>
      <style:text-properties fo:font-size="44pt"/>
    </style:style>
    <style:style style:name="title1" style:family="graphic" style:parent-style-name="standard">
      <style:graphic-properties draw:stroke="none" draw:fill="solid" draw:fill-color="#008080" draw:shadow="visible" draw:shadow-offset-x="0.2cm" draw:shadow-offset-y="0.2cm" draw:shadow-color="#808080"/>
      <style:paragraph-properties fo:text-align="center"/>
      <style:text-properties fo:font-size="24pt"/>
    </style:style>
    <style:style style:name="title2" style:family="graphic" style:parent-style-name="standard">
      <style:graphic-properties svg:stroke-width="0.05cm" draw:fill-color="#ffcc99" draw:shadow="visible" draw:shadow-offset-x="0.2cm" draw:shadow-offset-y="0.2cm" draw:shadow-color="#808080"/>
      <style:paragraph-properties fo:margin-left="0cm" fo:margin-right="0.2cm" fo:margin-top="0.1cm" fo:margin-bottom="0.1cm" fo:text-align="center" fo:text-indent="0cm"/>
      <style:text-properties fo:font-size="36pt"/>
    </style:style>
    <style:style style:name="headline" style:family="graphic" style:parent-style-name="standard">
      <style:graphic-properties draw:stroke="none" draw:fill="none"/>
      <style:paragraph-properties fo:margin-top="0.42cm" fo:margin-bottom="0.21cm"/>
      <style:text-properties fo:font-size="24pt"/>
    </style:style>
    <style:style style:name="headline1" style:family="graphic" style:parent-style-name="standard">
      <style:graphic-properties draw:stroke="none" draw:fill="none"/>
      <style:paragraph-properties fo:margin-top="0.42cm" fo:margin-bottom="0.21cm"/>
      <style:text-properties fo:font-size="18pt" fo:font-weight="bold"/>
    </style:style>
    <style:style style:name="headline2" style:family="graphic" style:parent-style-name="standard">
      <style:graphic-properties draw:stroke="none" draw:fill="none"/>
      <style:paragraph-properties fo:margin-top="0.42cm" fo:margin-bottom="0.21cm"/>
      <style:text-properties fo:font-size="14pt" fo:font-style="italic" fo:font-weight="bold"/>
    </style:style>
    <style:style style:name="measure" style:family="graphic" style:parent-style-name="standard">
      <style:graphic-properties draw:stroke="solid" svg:stroke-color="#000000" draw:marker-start="Arrow" draw:marker-start-width="0.2cm" draw:marker-end="Arrow" draw:marker-end-width="0.2cm" draw:fill="none" draw:show-unit="true"/>
      <style:text-properties fo:font-size="12pt"/>
    </style:style>
    <style:style style:name="Default-background" style:family="presentation">
      <style:graphic-properties draw:stroke="none" draw:fill="solid" draw:fill-color="#ffffff"/>
      <style:text-properties style:letter-kerning="true"/>
    </style:style>
    <style:style style:name="Default-backgroundobjects" style:family="presentation">
      <style:graphic-properties draw:textarea-horizontal-align="justify" draw:shadow="hidden" draw:shadow-offset-x="0.2cm" draw:shadow-offset-y="0.2cm" draw:shadow-color="#808080"/>
      <style:text-properties style:letter-kerning="true"/>
    </style:style>
    <style:style style:name="Default-notes" style:family="presentation">
      <style:graphic-properties draw:stroke="none" draw:fill="none"/>
      <style:paragraph-properties fo:margin-left="0.6cm" fo:margin-right="0cm" fo:text-indent="-0.6cm"/>
      <style:text-properties style:use-window-font-color="true" style:text-outline="false" style:text-line-through-style="none" fo:font-family="Arial" style:font-family-generic="roman" style:font-pitch="variable" fo:font-size="20pt" fo:font-style="normal" fo:text-shadow="none" style:text-underline-style="none" fo:font-weight="normal" style:letter-kerning="true" style:font-family-asian="'Microsoft YaHei'" style:font-family-generic-asian="system" style:font-pitch-asian="variable" style:font-size-asian="20pt" style:font-style-asian="normal" style:font-weight-asian="normal" style:font-family-complex="'Lucida Sans'" style:font-family-generic-complex="system" style:font-pitch-complex="variable" style:font-size-complex="20pt" style:font-style-complex="normal" style:font-weight-complex="normal" style:text-emphasize="none" style:font-relief="none" style:text-overline-style="none" style:text-overline-color="font-color"/>
    </style:style>
    <style:style style:name="Default-outline1" style:family="presentation">
      <style:graphic-properties draw:stroke="none" draw:fill="none">
        <text:list-style style:name="Default-outline1">
          <text:list-level-style-bullet text:level="1" text:bullet-char="●">
            <style:list-level-properties text:space-before="0.3cm" text:min-label-width="0.9cm"/>
            <style:text-properties fo:font-family="StarSymbol" style:use-window-font-color="true" fo:font-size="45%"/>
          </text:list-level-style-bullet>
          <text:list-level-style-bullet text:level="2" text:bullet-char="–">
            <style:list-level-properties text:space-before="1.5cm" text:min-label-width="0.9cm"/>
            <style:text-properties fo:font-family="StarSymbol" style:use-window-font-color="true" fo:font-size="75%"/>
          </text:list-level-style-bullet>
          <text:list-level-style-bullet text:level="3" text:bullet-char="●">
            <style:list-level-properties text:space-before="2.8cm" text:min-label-width="0.8cm"/>
            <style:text-properties fo:font-family="StarSymbol" style:use-window-font-color="true" fo:font-size="45%"/>
          </text:list-level-style-bullet>
          <text:list-level-style-bullet text:level="4" text:bullet-char="–">
            <style:list-level-properties text:space-before="4.2cm" text:min-label-width="0.6cm"/>
            <style:text-properties fo:font-family="StarSymbol" style:use-window-font-color="true" fo:font-size="75%"/>
          </text:list-level-style-bullet>
          <text:list-level-style-bullet text:level="5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6.6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7.8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9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10.2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11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top="0cm" fo:margin-bottom="0.5cm" fo:text-align="start" style:punctuation-wrap="hanging" style:writing-mode="lr-tb"/>
      <style:text-properties fo:color="#000000" style:text-outline="false" style:text-line-through-style="none" fo:font-family="Calibri" fo:font-size="32pt" fo:letter-spacing="normal" fo:language="en" fo:country="US" fo:font-style="normal" fo:text-shadow="none" style:text-underline-style="none" fo:font-weight="normal" style:letter-kerning="true" style:font-family-asian="'Microsoft YaHei'" style:font-family-generic-asian="system" style:font-pitch-asian="variable" style:font-size-asian="32pt" style:language-asian="en" style:country-asian="US" style:font-style-asian="normal" style:font-weight-asian="normal" style:font-family-complex="'Lucida Sans'" style:font-family-generic-complex="system" style:font-pitch-complex="variable" style:font-size-complex="32pt" style:language-complex="en" style:country-complex="US" style:font-style-complex="normal" style:font-weight-complex="normal" style:text-emphasize="none" style:font-relief="none" style:text-overline-style="none" style:text-overline-color="font-color" fo:hyphenate="false"/>
    </style:style>
    <style:style style:name="Default-outline2" style:family="presentation" style:parent-style-name="Default-outline1">
      <style:paragraph-properties fo:margin-top="0cm" fo:margin-bottom="0.4cm" fo:text-align="start" style:punctuation-wrap="hanging" style:writing-mode="lr-tb"/>
      <style:text-properties fo:color="#000000" style:text-line-through-style="none" fo:font-family="Calibri" fo:font-size="24pt" fo:letter-spacing="normal" fo:font-style="normal" style:text-underline-style="none" fo:font-weight="normal" style:font-size-asian="24pt" style:font-style-asian="normal" style:font-weight-asian="normal" style:font-size-complex="24pt" style:font-style-complex="normal" style:font-weight-complex="normal" fo:hyphenate="false"/>
    </style:style>
    <style:style style:name="Default-outline3" style:family="presentation" style:parent-style-name="Default-outline2">
      <style:paragraph-properties fo:margin-top="0cm" fo:margin-bottom="0.3cm" fo:text-align="start" style:punctuation-wrap="hanging" style:writing-mode="lr-tb"/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size-complex="20pt" style:font-style-complex="normal" style:font-weight-complex="normal" fo:hyphenate="false"/>
    </style:style>
    <style:style style:name="Default-outline4" style:family="presentation" style:parent-style-name="Default-outline3">
      <style:paragraph-properties fo:margin-top="0cm" fo:margin-bottom="0.2cm" fo:text-align="start" style:punctuation-wrap="hanging" style:writing-mode="lr-tb"/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size-complex="20pt" style:font-style-complex="normal" style:font-weight-complex="normal" fo:hyphenate="false"/>
    </style:style>
    <style:style style:name="Default-outline5" style:family="presentation" style:parent-style-name="Default-outline4">
      <style:paragraph-properties fo:margin-top="0cm" fo:margin-bottom="0.1cm"/>
      <style:text-properties fo:font-size="20pt" style:font-size-asian="20pt" style:font-size-complex="20pt"/>
    </style:style>
    <style:style style:name="Default-outline6" style:family="presentation" style:parent-style-name="Default-outline5">
      <style:paragraph-properties fo:margin-top="0cm" fo:margin-bottom="0.1cm"/>
      <style:text-properties fo:font-size="20pt" style:font-size-asian="20pt" style:font-size-complex="20pt"/>
    </style:style>
    <style:style style:name="Default-outline7" style:family="presentation" style:parent-style-name="Default-outline6">
      <style:paragraph-properties fo:margin-top="0cm" fo:margin-bottom="0.1cm"/>
      <style:text-properties fo:font-size="20pt" style:font-size-asian="20pt" style:font-size-complex="20pt"/>
    </style:style>
    <style:style style:name="Default-outline8" style:family="presentation" style:parent-style-name="Default-outline7">
      <style:paragraph-properties fo:margin-top="0cm" fo:margin-bottom="0.1cm"/>
      <style:text-properties fo:font-size="20pt" style:font-size-asian="20pt" style:font-size-complex="20pt"/>
    </style:style>
    <style:style style:name="Default-outline9" style:family="presentation" style:parent-style-name="Default-outline8">
      <style:paragraph-properties fo:margin-top="0cm" fo:margin-bottom="0.1cm"/>
      <style:text-properties fo:font-size="20pt" style:font-size-asian="20pt" style:font-size-complex="20pt"/>
    </style:style>
    <style:style style:name="Default-subtitle" style:family="presentation">
      <style:graphic-properties draw:stroke="none" draw:fill="none" draw:textarea-vertical-align="middle">
        <text:list-style style:name="Default-subtitle">
          <text:list-level-style-bullet text:level="1" text:bullet-char="●">
            <style:list-level-properties text:min-label-width="0.6cm"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left="0cm" fo:margin-right="0cm" fo:text-align="center" fo:text-indent="0cm"/>
      <style:text-properties style:use-window-font-color="true" style:text-outline="false" style:text-line-through-style="none" fo:font-family="Arial" style:font-family-generic="roman" style:font-pitch="variable" fo:font-size="32pt" fo:font-style="normal" fo:text-shadow="none" style:text-underline-style="none" fo:font-weight="normal" style:letter-kerning="true" style:font-family-asian="'Microsoft YaHei'" style:font-family-generic-asian="system" style:font-pitch-asian="variable" style:font-size-asian="32pt" style:font-style-asian="normal" style:font-weight-asian="normal" style:font-family-complex="'Lucida Sans'" style:font-family-generic-complex="system" style:font-pitch-complex="variable" style:font-size-complex="32pt" style:font-style-complex="normal" style:font-weight-complex="normal" style:text-emphasize="none" style:font-relief="none" style:text-overline-style="none" style:text-overline-color="font-color"/>
    </style:style>
    <style:style style:name="Default-title" style:family="presentation">
      <style:graphic-properties draw:stroke="none" draw:fill="none" draw:textarea-vertical-align="middle">
        <text:list-style style:name="Default-title">
          <text:list-level-style-bullet text:level="1" text:bullet-char="●">
            <style:list-level-properties text:min-label-width="0.6cm"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text-align="start" style:punctuation-wrap="hanging" style:writing-mode="lr-tb"/>
      <style:text-properties fo:color="#000000" style:text-outline="false" style:text-line-through-style="none" fo:font-family="Calibri" fo:font-size="18pt" fo:letter-spacing="normal" fo:language="en" fo:country="US" fo:font-style="normal" fo:text-shadow="none" style:text-underline-style="none" fo:font-weight="normal" style:letter-kerning="true" style:font-family-asian="'Microsoft YaHei'" style:font-family-generic-asian="system" style:font-pitch-asian="variable" style:font-size-asian="18pt" style:language-asian="en" style:country-asian="US" style:font-style-asian="normal" style:font-weight-asian="normal" style:font-family-complex="'Lucida Sans'" style:font-family-generic-complex="system" style:font-pitch-complex="variable" style:font-size-complex="18pt" style:language-complex="en" style:country-complex="US" style:font-style-complex="normal" style:font-weight-complex="normal" style:text-emphasize="none" style:font-relief="none" style:text-overline-style="none" style:text-overline-color="font-color" fo:hyphenate="false"/>
    </style:style>
    <style:presentation-page-layout style:name="AL0T26">
      <presentation:placeholder presentation:object="handout" svg:x="2.058cm" svg:y="1.743cm" svg:width="10.556cm" svg:height="-0.233cm"/>
      <presentation:placeholder presentation:object="handout" svg:x="15.414cm" svg:y="1.743cm" svg:width="10.556cm" svg:height="-0.233cm"/>
      <presentation:placeholder presentation:object="handout" svg:x="2.058cm" svg:y="3.612cm" svg:width="10.556cm" svg:height="-0.233cm"/>
      <presentation:placeholder presentation:object="handout" svg:x="15.414cm" svg:y="3.612cm" svg:width="10.556cm" svg:height="-0.233cm"/>
      <presentation:placeholder presentation:object="handout" svg:x="2.058cm" svg:y="5.481cm" svg:width="10.556cm" svg:height="-0.233cm"/>
      <presentation:placeholder presentation:object="handout" svg:x="15.414cm" svg:y="5.481cm" svg:width="10.556cm" svg:height="-0.233cm"/>
    </style:presentation-page-layout>
    <style:presentation-page-layout style:name="AL1T8">
      <presentation:placeholder presentation:object="title" svg:x="2.058cm" svg:y="1.743cm" svg:width="23.912cm" svg:height="3.507cm"/>
      <presentation:placeholder presentation:object="table" svg:x="2.058cm" svg:y="5.838cm" svg:width="23.912cm" svg:height="13.23cm"/>
    </style:presentation-page-layout>
  </office:styles>
  <office:automatic-styles>
    <style:page-layout style:name="PM0">
      <style:page-layout-properties fo:margin-top="0cm" fo:margin-bottom="0cm" fo:margin-left="0cm" fo:margin-right="0cm" fo:page-width="21.59cm" fo:page-height="27.94cm" style:print-orientation="portrait"/>
    </style:page-layout>
    <style:page-layout style:name="PM1">
      <style:page-layout-properties fo:margin-top="0cm" fo:margin-bottom="0cm" fo:margin-left="0cm" fo:margin-right="0cm" fo:page-width="25.4cm" fo:page-height="19.05cm" style:print-orientation="landscape"/>
    </style:page-layout>
    <style:style style:name="Mdp1" style:family="drawing-page">
      <style:drawing-page-properties draw:background-size="border" draw:fill="solid" draw:fill-color="#ffffff"/>
    </style:style>
    <style:style style:name="Mdp2" style:family="drawing-page">
      <style:drawing-page-properties presentation:display-header="true" presentation:display-footer="true" presentation:display-page-number="false" presentation:display-date-time="true"/>
    </style:style>
    <style:style style:name="Mgr1" style:family="graphic" style:parent-style-name="standard">
      <style:graphic-properties draw:stroke="none" draw:fill="none" draw:fill-color="#ffffff" draw:auto-grow-height="false" fo:min-height="1.397cm"/>
    </style:style>
    <style:style style:name="Mgr2" style:family="graphic" style:parent-style-name="standard">
      <style:graphic-properties draw:stroke="none" draw:fill="none" draw:fill-color="#ffffff" draw:textarea-vertical-align="bottom" draw:auto-grow-height="false" fo:min-height="1.397cm"/>
    </style:style>
    <style:style style:name="Mgr3" style:family="graphic" style:parent-style-name="standard">
      <style:graphic-properties draw:stroke="none" svg:stroke-width="0cm" draw:fill="none" draw:textarea-vertical-align="top" draw:auto-grow-height="false" fo:min-height="0cm" fo:min-width="0cm" fo:padding-top="0.125cm" fo:padding-bottom="0.125cm" fo:padding-left="0.25cm" fo:padding-right="0.25cm" fo:wrap-option="wrap"/>
    </style:style>
    <style:style style:name="Mpr1" style:family="presentation" style:parent-style-name="Default-title">
      <style:graphic-properties draw:stroke="none" svg:stroke-width="0cm" draw:fill="none" draw:textarea-vertical-align="top" draw:auto-grow-height="false" fo:min-height="3.181cm" fo:padding-top="0.125cm" fo:padding-bottom="0.125cm" fo:padding-left="0.25cm" fo:padding-right="0.25cm" fo:wrap-option="wrap"/>
    </style:style>
    <style:style style:name="Mpr2" style:family="presentation" style:parent-style-name="Default-backgroundobjects">
      <style:graphic-properties draw:stroke="none" svg:stroke-width="0cm" draw:fill="none" draw:fill-color="#ffffff" draw:textarea-vertical-align="top" draw:auto-grow-height="false" fo:min-height="12.573cm" fo:padding-top="0.125cm" fo:padding-bottom="0.125cm" fo:padding-left="0.25cm" fo:padding-right="0.25cm" fo:wrap-option="wrap"/>
    </style:style>
    <style:style style:name="Mpr3" style:family="presentation" style:parent-style-name="Default-backgroundobjects">
      <style:graphic-properties draw:stroke="none" draw:fill="none" draw:fill-color="#ffffff" draw:auto-grow-height="false" fo:min-height="1.397cm"/>
    </style:style>
    <style:style style:name="Mpr4" style:family="presentation" style:parent-style-name="Default-backgroundobjects">
      <style:graphic-properties draw:stroke="none" draw:fill="none" draw:fill-color="#ffffff" draw:textarea-vertical-align="bottom" draw:auto-grow-height="false" fo:min-height="1.397cm"/>
    </style:style>
    <style:style style:name="MP1" style:family="paragraph">
      <style:text-properties fo:font-size="14pt" style:font-size-asian="14pt" style:font-size-complex="14pt"/>
    </style:style>
    <style:style style:name="MP2" style:family="paragraph">
      <style:paragraph-properties fo:text-align="end"/>
      <style:text-properties fo:font-size="14pt" style:font-size-asian="14pt" style:font-size-complex="14pt"/>
    </style:style>
    <style:style style:name="MP3" style:family="paragraph">
      <style:paragraph-properties fo:margin-top="0cm" fo:margin-bottom="0cm" fo:text-align="center" style:punctuation-wrap="hanging" style:writing-mode="lr-tb"/>
      <style:text-properties fo:font-size="18pt" fo:hyphenate="false"/>
    </style:style>
    <style:style style:name="MP4" style:family="paragraph">
      <style:paragraph-properties style:font-independent-line-spacing="true"/>
      <style:text-properties fo:font-size="18pt"/>
    </style:style>
    <style:style style:name="MP5" style:family="paragraph">
      <style:paragraph-properties style:font-independent-line-spacing="true"/>
      <style:text-properties fo:font-size="18pt" style:font-size-asian="14pt" style:font-size-complex="14pt"/>
    </style:style>
    <style:style style:name="MP6" style:family="paragraph">
      <style:paragraph-properties fo:text-align="center" style:font-independent-line-spacing="true"/>
      <style:text-properties fo:font-size="18pt" style:font-size-asian="14pt" style:font-size-complex="14pt"/>
    </style:style>
    <style:style style:name="MP7" style:family="paragraph">
      <style:paragraph-properties fo:margin-left="0cm" fo:margin-right="0cm" fo:margin-top="0cm" fo:margin-bottom="0cm" fo:text-align="start" fo:text-indent="0cm" style:punctuation-wrap="hanging" style:writing-mode="lr-tb"/>
      <style:text-properties fo:font-size="14pt" style:font-size-asian="14pt" style:font-size-complex="14pt" fo:hyphenate="false"/>
    </style:style>
    <style:style style:name="MP8" style:family="paragraph">
      <style:paragraph-properties fo:text-align="end" style:font-independent-line-spacing="true"/>
      <style:text-properties fo:font-size="18pt" style:font-size-asian="14pt" style:font-size-complex="14pt"/>
    </style:style>
    <style:style style:name="MT1" style:family="text">
      <style:text-properties fo:color="#000000" style:text-line-through-style="none" fo:font-family="Calibri" fo:font-size="44pt" fo:letter-spacing="normal" fo:font-style="normal" style:text-underline-style="none" fo:font-weight="normal" style:font-size-asian="44pt" style:font-style-asian="normal" style:font-weight-asian="normal" style:font-size-complex="44pt" style:font-style-complex="normal" style:font-weight-complex="normal"/>
    </style:style>
    <style:style style:name="MT2" style:family="text">
      <style:text-properties fo:color="#000000" style:text-line-through-style="none" fo:font-family="Calibri" fo:font-size="18pt" fo:letter-spacing="normal" fo:font-style="normal" style:text-underline-style="none" fo:font-weight="normal" style:font-size-asian="18pt" style:font-style-asian="normal" style:font-weight-asian="normal" style:font-size-complex="18pt" style:font-style-complex="normal" style:font-weight-complex="normal"/>
    </style:style>
    <text:list-style style:name="ML1">
      <text:list-level-style-bullet text:level="1" text:bullet-char="●">
        <style:list-level-properties text:min-label-width="0.6cm"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ML2">
      <text:list-level-style-number text:level="1" style:num-format="">
        <style:list-level-properties text:min-label-width="0.6cm"/>
        <style:text-properties style:use-window-font-color="true" fo:font-size="45%"/>
      </text:list-level-style-number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ML3">
      <text:list-level-style-bullet text:level="1" text:bullet-char="●">
        <style:list-level-properties text:min-label-width="0.6cm"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</office:automatic-styles>
  <office:master-styles>
    <draw:layer-set>
      <draw:layer draw:name="layout"/>
      <draw:layer draw:name="background"/>
      <draw:layer draw:name="backgroundobjects"/>
      <draw:layer draw:name="controls"/>
      <draw:layer draw:name="measurelines"/>
    </draw:layer-set>
    <style:handout-master presentation:presentation-page-layout-name="AL0T26" style:page-layout-name="PM0" draw:style-name="Mdp2">
      <draw:page-thumbnail draw:layer="backgroundobjects" svg:width="9.294cm" svg:height="6.97cm" svg:x="1cm" svg:y="2.435cm"/>
      <draw:page-thumbnail draw:layer="backgroundobjects" svg:width="9.294cm" svg:height="6.97cm" svg:x="1cm" svg:y="10.483cm"/>
      <draw:page-thumbnail draw:layer="backgroundobjects" svg:width="9.294cm" svg:height="6.97cm" svg:x="1cm" svg:y="18.531cm"/>
      <draw:page-thumbnail draw:layer="backgroundobjects" svg:width="9.294cm" svg:height="6.97cm" svg:x="11.295cm" svg:y="2.435cm"/>
      <draw:page-thumbnail draw:layer="backgroundobjects" svg:width="9.294cm" svg:height="6.97cm" svg:x="11.295cm" svg:y="10.483cm"/>
      <draw:page-thumbnail draw:layer="backgroundobjects" svg:width="9.294cm" svg:height="6.97cm" svg:x="11.295cm" svg:y="18.531cm"/>
      <draw:frame draw:style-name="Mgr1" draw:text-style-name="MP1" draw:layer="backgroundobjects" svg:width="9.369cm" svg:height="1.396cm" svg:x="0cm" svg:y="0cm" presentation:class="header">
        <draw:text-box>
          <text:p text:style-name="MP1">
            <presentation:header/>
          </text:p>
        </draw:text-box>
      </draw:frame>
      <draw:frame draw:style-name="Mgr1" draw:text-style-name="MP2" draw:layer="backgroundobjects" svg:width="9.369cm" svg:height="1.396cm" svg:x="12.22cm" svg:y="0cm" presentation:class="date-time">
        <draw:text-box>
          <text:p text:style-name="MP2">
            <presentation:date-time/>
          </text:p>
        </draw:text-box>
      </draw:frame>
      <draw:frame draw:style-name="Mgr2" draw:text-style-name="MP1" draw:layer="backgroundobjects" svg:width="9.369cm" svg:height="1.396cm" svg:x="0cm" svg:y="26.543cm" presentation:class="footer">
        <draw:text-box>
          <text:p text:style-name="MP1">
            <presentation:footer/>
          </text:p>
        </draw:text-box>
      </draw:frame>
      <draw:frame draw:style-name="Mgr2" draw:text-style-name="MP2" draw:layer="backgroundobjects" svg:width="9.369cm" svg:height="1.396cm" svg:x="12.22cm" svg:y="26.543cm" presentation:class="page-number">
        <draw:text-box>
          <text:p text:style-name="MP2">
            <text:page-number>&lt;number&gt;</text:page-number>
          </text:p>
        </draw:text-box>
      </draw:frame>
    </style:handout-master>
    <style:master-page style:name="Default" style:page-layout-name="PM1" draw:style-name="Mdp1">
      <draw:frame draw:name="Title 1" presentation:style-name="Mpr1" draw:text-style-name="MP4" draw:layer="backgroundobjects" svg:width="22.859cm" svg:height="3.174cm" svg:x="1.27cm" svg:y="0.763cm" presentation:class="title" presentation:user-transformed="true">
        <draw:text-box>
          <text:p text:style-name="MP3">
            <text:span text:style-name="MT1">Click to edit the title text formatClick to edit Master title style</text:span>
          </text:p>
        </draw:text-box>
      </draw:frame>
      <draw:custom-shape draw:name="Table Placeholder 2" draw:style-name="Mgr3" draw:text-style-name="MP4" draw:layer="backgroundobjects" svg:width="22.859cm" svg:height="12.571cm" svg:x="1.27cm" svg:y="4.445cm">
        <text:p/>
        <draw:enhanced-geometry draw:mirror-horizontal="false" draw:mirror-vertical="false" svg:viewBox="0 0 8229240 4525560" draw:type="non-primitive" draw:enhanced-path="M"/>
      </draw:custom-shape>
      <draw:frame draw:name="Rectangle 4" presentation:style-name="Mpr2" draw:text-style-name="MP5" draw:layer="backgroundobjects" svg:width="5.926cm" svg:height="1.013cm" svg:x="1.27cm" svg:y="17.657cm" presentation:class="date-time" presentation:user-transformed="true">
        <draw:text-box>
          <text:p/>
        </draw:text-box>
      </draw:frame>
      <draw:frame draw:name="Rectangle 5" presentation:style-name="Mpr2" draw:text-style-name="MP6" draw:layer="backgroundobjects" svg:width="8.042cm" svg:height="1.013cm" svg:x="8.678cm" svg:y="17.657cm" presentation:class="footer" presentation:user-transformed="true">
        <draw:text-box>
          <text:p/>
        </draw:text-box>
      </draw:frame>
      <draw:frame draw:name="Rectangle 6" presentation:style-name="Mpr2" draw:text-style-name="MP8" draw:layer="backgroundobjects" svg:width="5.926cm" svg:height="1.013cm" svg:x="18.203cm" svg:y="17.657cm" presentation:class="page-number" presentation:user-transformed="true">
        <draw:text-box>
          <text:p text:style-name="MP7">
            <text:span text:style-name="MT2">
              <text:page-number>&lt;number&gt;</text:page-number>
            </text:span>
          </text:p>
        </draw:text-box>
      </draw:frame>
      <draw:frame presentation:style-name="Default-outline1" draw:layer="backgroundobjects" svg:width="22.859cm" svg:height="12.572cm" svg:x="1.27cm" svg:y="4.457cm" presentation:class="outline" presentation:placeholder="true">
        <draw:text-box/>
      </draw:frame>
      <presentation:notes style:page-layout-name="PM0">
        <draw:page-thumbnail presentation:style-name="Default-title" draw:layer="backgroundobjects" svg:width="13.968cm" svg:height="10.476cm" svg:x="3.81cm" svg:y="2.123cm" presentation:class="page"/>
        <draw:frame presentation:style-name="Default-notes" draw:layer="backgroundobjects" svg:width="17.271cm" svg:height="12.572cm" svg:x="2.159cm" svg:y="13.271cm" presentation:class="notes" presentation:placeholder="true">
          <draw:text-box/>
        </draw:frame>
        <draw:frame presentation:style-name="Mpr3" draw:text-style-name="MP1" draw:layer="backgroundobjects" svg:width="9.369cm" svg:height="1.396cm" svg:x="0cm" svg:y="0cm" presentation:class="header">
          <draw:text-box>
            <text:p text:style-name="MP1">
              <presentation:header/>
            </text:p>
          </draw:text-box>
        </draw:frame>
        <draw:frame presentation:style-name="Mpr3" draw:text-style-name="MP2" draw:layer="backgroundobjects" svg:width="9.369cm" svg:height="1.396cm" svg:x="12.22cm" svg:y="0cm" presentation:class="date-time">
          <draw:text-box>
            <text:p text:style-name="MP2">
              <presentation:date-time/>
            </text:p>
          </draw:text-box>
        </draw:frame>
        <draw:frame presentation:style-name="Mpr4" draw:text-style-name="MP1" draw:layer="backgroundobjects" svg:width="9.369cm" svg:height="1.396cm" svg:x="0cm" svg:y="26.543cm" presentation:class="footer">
          <draw:text-box>
            <text:p text:style-name="MP1">
              <presentation:footer/>
            </text:p>
          </draw:text-box>
        </draw:frame>
        <draw:frame presentation:style-name="Mpr4" draw:text-style-name="MP2" draw:layer="backgroundobjects" svg:width="9.369cm" svg:height="1.396cm" svg:x="12.22cm" svg:y="26.543cm" presentation:class="page-number">
          <draw:text-box>
            <text:p text:style-name="MP2">
              <text:page-number>&lt;number&gt;</text:page-number>
            </text:p>
          </draw:text-box>
        </draw:frame>
      </presentation:notes>
    </style:master-page>
  </office:master-styles>
</office:document-styles>
</file>